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25" d="100"/>
          <a:sy n="25" d="100"/>
        </p:scale>
        <p:origin x="-1416" y="2456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 Arc 117"/>
          <p:cNvSpPr/>
          <p:nvPr/>
        </p:nvSpPr>
        <p:spPr>
          <a:xfrm>
            <a:off x="12783485" y="3893613"/>
            <a:ext cx="12937774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19" name="Block Arc 118"/>
          <p:cNvSpPr/>
          <p:nvPr/>
        </p:nvSpPr>
        <p:spPr>
          <a:xfrm>
            <a:off x="25873659" y="3893613"/>
            <a:ext cx="6594292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lock Arc 119"/>
          <p:cNvSpPr/>
          <p:nvPr/>
        </p:nvSpPr>
        <p:spPr>
          <a:xfrm>
            <a:off x="12505681" y="877364"/>
            <a:ext cx="19962271" cy="11231562"/>
          </a:xfrm>
          <a:prstGeom prst="blockArc">
            <a:avLst>
              <a:gd name="adj1" fmla="val 10800000"/>
              <a:gd name="adj2" fmla="val 21501454"/>
              <a:gd name="adj3" fmla="val 244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1295244" y="59970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24385418" y="61494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10800000">
            <a:off x="30695559" y="6149452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83975" y="43301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897668" y="44825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111289" y="1228202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Loop 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0822" y="5344351"/>
            <a:ext cx="4532703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Anchors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2972" y="2551789"/>
            <a:ext cx="3262924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8000" b="1" dirty="0" smtClean="0">
                <a:solidFill>
                  <a:srgbClr val="604A7B"/>
                </a:solidFill>
                <a:latin typeface="Courier New"/>
                <a:cs typeface="Courier New"/>
              </a:rPr>
              <a:t>Loops</a:t>
            </a:r>
            <a:endParaRPr lang="en-US" sz="8000" b="1" dirty="0">
              <a:solidFill>
                <a:srgbClr val="604A7B"/>
              </a:solidFill>
              <a:latin typeface="Courier New"/>
              <a:cs typeface="Courier New"/>
            </a:endParaRPr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148391" y="9896130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48391" y="14179026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Sample 2</a:t>
            </a:r>
          </a:p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12282036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468907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780350" y="15597192"/>
            <a:ext cx="13688556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077506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842717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2167615" y="16318016"/>
            <a:ext cx="20675102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780351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303127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278665" y="14931148"/>
            <a:ext cx="12192728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6449407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6751039" y="9901949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7436551" y="8695801"/>
            <a:ext cx="5764010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HiChIP +</a:t>
            </a: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Alignment</a:t>
            </a:r>
          </a:p>
        </p:txBody>
      </p:sp>
      <p:sp>
        <p:nvSpPr>
          <p:cNvPr id="214" name="Curved Down Arrow 213"/>
          <p:cNvSpPr/>
          <p:nvPr/>
        </p:nvSpPr>
        <p:spPr>
          <a:xfrm rot="5400000">
            <a:off x="31660331" y="9146020"/>
            <a:ext cx="8245347" cy="1803638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5410876" y="32677851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.bedpe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2612098" y="25340528"/>
            <a:ext cx="9481394" cy="455509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4000  5200  chrZ  6500  7800  .  3</a:t>
            </a: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1200  2300  chrZ  6500  7800  .  2</a:t>
            </a: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</a:p>
          <a:p>
            <a:pPr algn="ctr"/>
            <a:endParaRPr lang="en-US" sz="3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3780799" y="26688703"/>
            <a:ext cx="9419762" cy="455509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1200  2300  chrZ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4000  5200  .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1200  2300  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6500  7800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..</a:t>
            </a: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319837" y="23592790"/>
            <a:ext cx="813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Sample 1</a:t>
            </a:r>
            <a:endParaRPr 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5752" y="31243796"/>
            <a:ext cx="51098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Sample 2</a:t>
            </a:r>
            <a:endParaRPr lang="en-US" sz="8000" dirty="0"/>
          </a:p>
        </p:txBody>
      </p:sp>
      <p:sp>
        <p:nvSpPr>
          <p:cNvPr id="226" name="Rectangle 225"/>
          <p:cNvSpPr/>
          <p:nvPr/>
        </p:nvSpPr>
        <p:spPr>
          <a:xfrm>
            <a:off x="19766829" y="32828479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.rds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4271726" y="17949264"/>
            <a:ext cx="8520616" cy="6373145"/>
          </a:xfrm>
          <a:prstGeom prst="curvedConnector3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0800000">
            <a:off x="22792343" y="17949268"/>
            <a:ext cx="8624976" cy="6373143"/>
          </a:xfrm>
          <a:prstGeom prst="curvedConnector3">
            <a:avLst/>
          </a:prstGeom>
          <a:ln w="190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82895" y="17949265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561517" y="2497493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                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91611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700741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3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460142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S1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0542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99434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   5400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   7600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   2650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5586200" y="2874834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         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Sample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594080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Z  1200  2300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Z  4000  5200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Z  6500  7800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Z  8900  9900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725424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1484825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S2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[1]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[2] 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[3]  8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[4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3011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1      1       1   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01903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   2850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   5400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   7650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   4800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38677407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920600" y="20239404"/>
            <a:ext cx="7743483" cy="1646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72889" y="36945968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diffloop</a:t>
            </a:r>
          </a:p>
          <a:p>
            <a:pPr algn="ctr"/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2822559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3985253" y="36858914"/>
            <a:ext cx="1743206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dnalandscaper.aryeelab.org</a:t>
            </a:r>
          </a:p>
          <a:p>
            <a:pPr algn="ctr"/>
            <a:endParaRPr lang="en-US" sz="4000" dirty="0"/>
          </a:p>
        </p:txBody>
      </p:sp>
      <p:sp>
        <p:nvSpPr>
          <p:cNvPr id="265" name="Rectangle 264"/>
          <p:cNvSpPr/>
          <p:nvPr/>
        </p:nvSpPr>
        <p:spPr>
          <a:xfrm>
            <a:off x="17665805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Interactive </a:t>
            </a:r>
          </a:p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Visualization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3603030" y="41796482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Differential Loop Calling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995757" y="32862913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.html</a:t>
            </a:r>
            <a:endParaRPr lang="en-US" sz="8000" b="1" dirty="0">
              <a:latin typeface="Courier New"/>
              <a:cs typeface="Courier New"/>
            </a:endParaRPr>
          </a:p>
        </p:txBody>
      </p:sp>
      <p:pic>
        <p:nvPicPr>
          <p:cNvPr id="215" name="Picture 214" descr="Screen Shot 2016-10-16 at 11.1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46" y="24787037"/>
            <a:ext cx="10126261" cy="7780198"/>
          </a:xfrm>
          <a:prstGeom prst="rect">
            <a:avLst/>
          </a:prstGeom>
        </p:spPr>
      </p:pic>
      <p:cxnSp>
        <p:nvCxnSpPr>
          <p:cNvPr id="216" name="Straight Arrow Connector 215"/>
          <p:cNvCxnSpPr/>
          <p:nvPr/>
        </p:nvCxnSpPr>
        <p:spPr>
          <a:xfrm flipH="1">
            <a:off x="7216050" y="35135853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4793" y="3689017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Report Comparison</a:t>
            </a:r>
            <a:endParaRPr lang="en-US" sz="8000" dirty="0"/>
          </a:p>
        </p:txBody>
      </p:sp>
      <p:sp>
        <p:nvSpPr>
          <p:cNvPr id="219" name="Rectangle 218"/>
          <p:cNvSpPr/>
          <p:nvPr/>
        </p:nvSpPr>
        <p:spPr>
          <a:xfrm>
            <a:off x="2385270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Library Quality Assessment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322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39</cp:revision>
  <dcterms:created xsi:type="dcterms:W3CDTF">2016-07-30T15:36:36Z</dcterms:created>
  <dcterms:modified xsi:type="dcterms:W3CDTF">2016-11-06T18:45:34Z</dcterms:modified>
</cp:coreProperties>
</file>