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0" cy="51206400"/>
  <p:notesSz cx="6858000" cy="9144000"/>
  <p:defaultTextStyle>
    <a:defPPr>
      <a:defRPr lang="en-US"/>
    </a:defPPr>
    <a:lvl1pPr marL="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21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436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65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087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08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305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152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1741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70" autoAdjust="0"/>
  </p:normalViewPr>
  <p:slideViewPr>
    <p:cSldViewPr snapToGrid="0" snapToObjects="1">
      <p:cViewPr>
        <p:scale>
          <a:sx n="40" d="100"/>
          <a:sy n="40" d="100"/>
        </p:scale>
        <p:origin x="784" y="64"/>
      </p:cViewPr>
      <p:guideLst>
        <p:guide orient="horz" pos="1612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5907186"/>
            <a:ext cx="38862000" cy="10976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9016960"/>
            <a:ext cx="320040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706880"/>
            <a:ext cx="10287000" cy="36413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706880"/>
            <a:ext cx="30099000" cy="36413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32904862"/>
            <a:ext cx="38862000" cy="10170164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21703461"/>
            <a:ext cx="38862000" cy="11201399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18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43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65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1" y="11462182"/>
            <a:ext cx="20200940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1" y="16239069"/>
            <a:ext cx="20200940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2" y="11462182"/>
            <a:ext cx="20208875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2" y="16239069"/>
            <a:ext cx="20208875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9" y="2038781"/>
            <a:ext cx="15041565" cy="867664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2038780"/>
            <a:ext cx="25558750" cy="43703241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9" y="10715421"/>
            <a:ext cx="15041565" cy="35026601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5844481"/>
            <a:ext cx="27432000" cy="4231647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575389"/>
            <a:ext cx="27432000" cy="30723840"/>
          </a:xfrm>
        </p:spPr>
        <p:txBody>
          <a:bodyPr/>
          <a:lstStyle>
            <a:lvl1pPr marL="0" indent="0">
              <a:buNone/>
              <a:defRPr sz="17900"/>
            </a:lvl1pPr>
            <a:lvl2pPr marL="2560218" indent="0">
              <a:buNone/>
              <a:defRPr sz="15700"/>
            </a:lvl2pPr>
            <a:lvl3pPr marL="5120436" indent="0">
              <a:buNone/>
              <a:defRPr sz="13400"/>
            </a:lvl3pPr>
            <a:lvl4pPr marL="7680653" indent="0">
              <a:buNone/>
              <a:defRPr sz="11200"/>
            </a:lvl4pPr>
            <a:lvl5pPr marL="10240870" indent="0">
              <a:buNone/>
              <a:defRPr sz="11200"/>
            </a:lvl5pPr>
            <a:lvl6pPr marL="12801088" indent="0">
              <a:buNone/>
              <a:defRPr sz="11200"/>
            </a:lvl6pPr>
            <a:lvl7pPr marL="15361305" indent="0">
              <a:buNone/>
              <a:defRPr sz="11200"/>
            </a:lvl7pPr>
            <a:lvl8pPr marL="17921523" indent="0">
              <a:buNone/>
              <a:defRPr sz="11200"/>
            </a:lvl8pPr>
            <a:lvl9pPr marL="20481741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40076128"/>
            <a:ext cx="27432000" cy="6009633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  <a:prstGeom prst="rect">
            <a:avLst/>
          </a:prstGeom>
        </p:spPr>
        <p:txBody>
          <a:bodyPr vert="horz" lIns="512043" tIns="256022" rIns="512043" bIns="2560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1948162"/>
            <a:ext cx="41148000" cy="33793860"/>
          </a:xfrm>
          <a:prstGeom prst="rect">
            <a:avLst/>
          </a:prstGeom>
        </p:spPr>
        <p:txBody>
          <a:bodyPr vert="horz" lIns="512043" tIns="256022" rIns="512043" bIns="2560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550A-E8B4-9C43-82D6-18329C2422C3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7460759"/>
            <a:ext cx="1447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18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63" indent="-1920163" algn="l" defTabSz="2560218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353" indent="-1600136" algn="l" defTabSz="2560218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544" indent="-1280108" algn="l" defTabSz="2560218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0762" indent="-1280108" algn="l" defTabSz="2560218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979" indent="-1280108" algn="l" defTabSz="2560218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197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415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631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849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1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436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087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08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305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52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1741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Isosceles Triangle 214"/>
          <p:cNvSpPr/>
          <p:nvPr/>
        </p:nvSpPr>
        <p:spPr>
          <a:xfrm>
            <a:off x="25801442" y="6050566"/>
            <a:ext cx="876911" cy="156968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217" name="Isosceles Triangle 216"/>
          <p:cNvSpPr/>
          <p:nvPr/>
        </p:nvSpPr>
        <p:spPr>
          <a:xfrm>
            <a:off x="32118206" y="6050566"/>
            <a:ext cx="876911" cy="156968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12840210" y="5997051"/>
            <a:ext cx="876911" cy="156968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grpSp>
        <p:nvGrpSpPr>
          <p:cNvPr id="129" name="Group 21"/>
          <p:cNvGrpSpPr>
            <a:grpSpLocks noChangeAspect="1"/>
          </p:cNvGrpSpPr>
          <p:nvPr/>
        </p:nvGrpSpPr>
        <p:grpSpPr bwMode="auto">
          <a:xfrm flipV="1">
            <a:off x="11430842" y="6308204"/>
            <a:ext cx="3682450" cy="1236055"/>
            <a:chOff x="1169" y="3505"/>
            <a:chExt cx="375" cy="287"/>
          </a:xfrm>
        </p:grpSpPr>
        <p:sp>
          <p:nvSpPr>
            <p:cNvPr id="13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0" name="Group 21"/>
          <p:cNvGrpSpPr>
            <a:grpSpLocks noChangeAspect="1"/>
          </p:cNvGrpSpPr>
          <p:nvPr/>
        </p:nvGrpSpPr>
        <p:grpSpPr bwMode="auto">
          <a:xfrm flipV="1">
            <a:off x="14886236" y="6308230"/>
            <a:ext cx="3682450" cy="1236055"/>
            <a:chOff x="1169" y="3505"/>
            <a:chExt cx="375" cy="287"/>
          </a:xfrm>
        </p:grpSpPr>
        <p:sp>
          <p:nvSpPr>
            <p:cNvPr id="141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9" name="Group 21"/>
          <p:cNvGrpSpPr>
            <a:grpSpLocks noChangeAspect="1"/>
          </p:cNvGrpSpPr>
          <p:nvPr/>
        </p:nvGrpSpPr>
        <p:grpSpPr bwMode="auto">
          <a:xfrm flipV="1">
            <a:off x="18255564" y="6296819"/>
            <a:ext cx="3682450" cy="1236055"/>
            <a:chOff x="1169" y="3505"/>
            <a:chExt cx="375" cy="287"/>
          </a:xfrm>
        </p:grpSpPr>
        <p:sp>
          <p:nvSpPr>
            <p:cNvPr id="15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8" name="Group 21"/>
          <p:cNvGrpSpPr>
            <a:grpSpLocks noChangeAspect="1"/>
          </p:cNvGrpSpPr>
          <p:nvPr/>
        </p:nvGrpSpPr>
        <p:grpSpPr bwMode="auto">
          <a:xfrm flipV="1">
            <a:off x="21763430" y="6308230"/>
            <a:ext cx="3682450" cy="1236055"/>
            <a:chOff x="1169" y="3505"/>
            <a:chExt cx="375" cy="287"/>
          </a:xfrm>
        </p:grpSpPr>
        <p:sp>
          <p:nvSpPr>
            <p:cNvPr id="159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1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7" name="Group 21"/>
          <p:cNvGrpSpPr>
            <a:grpSpLocks noChangeAspect="1"/>
          </p:cNvGrpSpPr>
          <p:nvPr/>
        </p:nvGrpSpPr>
        <p:grpSpPr bwMode="auto">
          <a:xfrm flipV="1">
            <a:off x="25223231" y="6312538"/>
            <a:ext cx="3682450" cy="1236055"/>
            <a:chOff x="1169" y="3505"/>
            <a:chExt cx="375" cy="287"/>
          </a:xfrm>
        </p:grpSpPr>
        <p:sp>
          <p:nvSpPr>
            <p:cNvPr id="168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0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3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4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6" name="Group 21"/>
          <p:cNvGrpSpPr>
            <a:grpSpLocks noChangeAspect="1"/>
          </p:cNvGrpSpPr>
          <p:nvPr/>
        </p:nvGrpSpPr>
        <p:grpSpPr bwMode="auto">
          <a:xfrm flipV="1">
            <a:off x="28854334" y="6308230"/>
            <a:ext cx="3682450" cy="1236055"/>
            <a:chOff x="1169" y="3505"/>
            <a:chExt cx="375" cy="287"/>
          </a:xfrm>
        </p:grpSpPr>
        <p:sp>
          <p:nvSpPr>
            <p:cNvPr id="177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9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5" name="Group 21"/>
          <p:cNvGrpSpPr>
            <a:grpSpLocks noChangeAspect="1"/>
          </p:cNvGrpSpPr>
          <p:nvPr/>
        </p:nvGrpSpPr>
        <p:grpSpPr bwMode="auto">
          <a:xfrm flipV="1">
            <a:off x="32318301" y="6330684"/>
            <a:ext cx="1119465" cy="1236055"/>
            <a:chOff x="1169" y="3505"/>
            <a:chExt cx="114" cy="287"/>
          </a:xfrm>
        </p:grpSpPr>
        <p:sp>
          <p:nvSpPr>
            <p:cNvPr id="186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942407" y="7895701"/>
            <a:ext cx="2672518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latin typeface="Courier New"/>
                <a:cs typeface="Courier New"/>
              </a:rPr>
              <a:t>Anchor A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747622" y="10357943"/>
            <a:ext cx="2647271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11828347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26180038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167615" y="12108926"/>
            <a:ext cx="142845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2229906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2995117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320015" y="12829750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5801442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2175547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103073" y="11442882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5953842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9485817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5990336" y="10663949"/>
            <a:ext cx="3718326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7187204" y="989613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2823512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7455091" y="9896130"/>
            <a:ext cx="5536689" cy="5819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7809406" y="6296819"/>
            <a:ext cx="2069789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A6A6A6"/>
                </a:solidFill>
                <a:latin typeface="Courier New"/>
                <a:cs typeface="Courier New"/>
              </a:rPr>
              <a:t>DNA</a:t>
            </a:r>
            <a:endParaRPr lang="en-US" sz="8000" b="1" dirty="0" smtClean="0">
              <a:latin typeface="Courier New"/>
              <a:cs typeface="Courier New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4788785" y="7908256"/>
            <a:ext cx="2660095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latin typeface="Courier New"/>
                <a:cs typeface="Courier New"/>
              </a:rPr>
              <a:t>Anchor 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0988253" y="7895701"/>
            <a:ext cx="2660095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latin typeface="Courier New"/>
                <a:cs typeface="Courier New"/>
              </a:rPr>
              <a:t>Anchor C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664083" y="5357031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4813140" y="5357031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32947779" y="5370888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1096836" y="5370888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13717121" y="5477106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11866178" y="5477106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5400000">
            <a:off x="19010318" y="-2451916"/>
            <a:ext cx="1471379" cy="13193380"/>
          </a:xfrm>
          <a:prstGeom prst="leftBrace">
            <a:avLst/>
          </a:prstGeom>
          <a:noFill/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11902734" y="5477106"/>
            <a:ext cx="2672518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peak-pad</a:t>
            </a:r>
            <a:endParaRPr lang="en-US" sz="4000" b="1" dirty="0" smtClean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7957110" y="2392861"/>
            <a:ext cx="6596248" cy="70788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merge-gap</a:t>
            </a:r>
            <a:endParaRPr lang="en-US" sz="40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3802627" y="9542189"/>
            <a:ext cx="1723791" cy="35804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1</a:t>
            </a:r>
          </a:p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2</a:t>
            </a:r>
          </a:p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3</a:t>
            </a:r>
          </a:p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4</a:t>
            </a:r>
          </a:p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5</a:t>
            </a:r>
          </a:p>
        </p:txBody>
      </p:sp>
      <p:sp>
        <p:nvSpPr>
          <p:cNvPr id="92" name="Left Brace 91"/>
          <p:cNvSpPr/>
          <p:nvPr/>
        </p:nvSpPr>
        <p:spPr>
          <a:xfrm rot="5400000">
            <a:off x="28606363" y="2438738"/>
            <a:ext cx="1471379" cy="3412073"/>
          </a:xfrm>
          <a:prstGeom prst="leftBrace">
            <a:avLst/>
          </a:prstGeom>
          <a:ln w="127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4963498" y="5477106"/>
            <a:ext cx="2672518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peak-pad</a:t>
            </a:r>
            <a:endParaRPr lang="en-US" sz="4000" b="1" dirty="0" smtClean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255234" y="5477106"/>
            <a:ext cx="2672518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peak-pad</a:t>
            </a:r>
            <a:endParaRPr lang="en-US" sz="4000" b="1" dirty="0" smtClean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039446" y="2392861"/>
            <a:ext cx="1415965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latin typeface="Courier New"/>
                <a:cs typeface="Courier New"/>
              </a:rPr>
              <a:t>dist</a:t>
            </a:r>
            <a:endParaRPr lang="en-US" sz="40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5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31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41</cp:revision>
  <dcterms:created xsi:type="dcterms:W3CDTF">2016-07-30T15:36:36Z</dcterms:created>
  <dcterms:modified xsi:type="dcterms:W3CDTF">2016-11-06T19:14:02Z</dcterms:modified>
</cp:coreProperties>
</file>