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35" d="100"/>
          <a:sy n="235" d="100"/>
        </p:scale>
        <p:origin x="1120" y="1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6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1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5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6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D4EF-DA67-1642-9AC4-76C244E8818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29B0C-3182-334A-876E-C44014FCA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2100" y="2137229"/>
            <a:ext cx="6400800" cy="1752600"/>
          </a:xfrm>
        </p:spPr>
        <p:txBody>
          <a:bodyPr>
            <a:noAutofit/>
          </a:bodyPr>
          <a:lstStyle/>
          <a:p>
            <a:r>
              <a:rPr lang="en-US" sz="7000" b="1" dirty="0" smtClean="0">
                <a:solidFill>
                  <a:schemeClr val="accent2"/>
                </a:solidFill>
                <a:latin typeface="Audiowide"/>
                <a:cs typeface="Audiowide"/>
              </a:rPr>
              <a:t>hichipper</a:t>
            </a:r>
            <a:endParaRPr lang="en-US" sz="7000" b="1" dirty="0">
              <a:solidFill>
                <a:schemeClr val="accent2"/>
              </a:solidFill>
              <a:latin typeface="Audiowide"/>
              <a:cs typeface="Audiowide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14540" y="2843892"/>
            <a:ext cx="186145" cy="19049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96194" y="2843892"/>
            <a:ext cx="186145" cy="19049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68484" y="2843892"/>
            <a:ext cx="186145" cy="19049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27896" y="2843892"/>
            <a:ext cx="186145" cy="19049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17241" y="2843892"/>
            <a:ext cx="186145" cy="19049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Block Arc 10"/>
          <p:cNvSpPr/>
          <p:nvPr/>
        </p:nvSpPr>
        <p:spPr>
          <a:xfrm flipH="1">
            <a:off x="1888094" y="2258785"/>
            <a:ext cx="1544641" cy="1170214"/>
          </a:xfrm>
          <a:prstGeom prst="blockArc">
            <a:avLst>
              <a:gd name="adj1" fmla="val 10800000"/>
              <a:gd name="adj2" fmla="val 21560649"/>
              <a:gd name="adj3" fmla="val 174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/>
        </p:nvSpPr>
        <p:spPr>
          <a:xfrm flipH="1">
            <a:off x="2283288" y="2461024"/>
            <a:ext cx="746036" cy="765735"/>
          </a:xfrm>
          <a:prstGeom prst="blockArc">
            <a:avLst>
              <a:gd name="adj1" fmla="val 10800000"/>
              <a:gd name="adj2" fmla="val 21523402"/>
              <a:gd name="adj3" fmla="val 273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/>
        </p:nvSpPr>
        <p:spPr>
          <a:xfrm flipH="1">
            <a:off x="2656306" y="2651524"/>
            <a:ext cx="373018" cy="382867"/>
          </a:xfrm>
          <a:prstGeom prst="blockArc">
            <a:avLst>
              <a:gd name="adj1" fmla="val 10800000"/>
              <a:gd name="adj2" fmla="val 21558039"/>
              <a:gd name="adj3" fmla="val 474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/>
        </p:nvSpPr>
        <p:spPr>
          <a:xfrm flipH="1">
            <a:off x="3029323" y="2651524"/>
            <a:ext cx="403411" cy="382867"/>
          </a:xfrm>
          <a:prstGeom prst="blockArc">
            <a:avLst>
              <a:gd name="adj1" fmla="val 10800000"/>
              <a:gd name="adj2" fmla="val 21558039"/>
              <a:gd name="adj3" fmla="val 474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2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2</cp:revision>
  <dcterms:created xsi:type="dcterms:W3CDTF">2017-06-05T18:29:57Z</dcterms:created>
  <dcterms:modified xsi:type="dcterms:W3CDTF">2017-06-05T18:57:04Z</dcterms:modified>
</cp:coreProperties>
</file>