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1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1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F6F5-7867-F041-91C0-3CE7BFD0C93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Folded Corner 30"/>
          <p:cNvSpPr/>
          <p:nvPr/>
        </p:nvSpPr>
        <p:spPr>
          <a:xfrm rot="10800000">
            <a:off x="3007579" y="299146"/>
            <a:ext cx="920958" cy="986553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1536053" y="1385300"/>
            <a:ext cx="489804" cy="170282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olded Corner 8"/>
          <p:cNvSpPr/>
          <p:nvPr/>
        </p:nvSpPr>
        <p:spPr>
          <a:xfrm rot="10800000">
            <a:off x="291315" y="299146"/>
            <a:ext cx="920958" cy="986553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12348" y="1547182"/>
            <a:ext cx="489804" cy="1112347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olded Corner 15"/>
          <p:cNvSpPr/>
          <p:nvPr/>
        </p:nvSpPr>
        <p:spPr>
          <a:xfrm rot="10800000">
            <a:off x="2855179" y="1902740"/>
            <a:ext cx="1055739" cy="1315757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lded Corner 16"/>
          <p:cNvSpPr/>
          <p:nvPr/>
        </p:nvSpPr>
        <p:spPr>
          <a:xfrm rot="10800000">
            <a:off x="3007580" y="2154570"/>
            <a:ext cx="1055739" cy="1315757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07579" y="2606267"/>
            <a:ext cx="120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 .bam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1862" y="1633412"/>
            <a:ext cx="179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Hi-C</a:t>
            </a:r>
          </a:p>
          <a:p>
            <a:r>
              <a:rPr lang="en-US" sz="1200" b="1" dirty="0" smtClean="0">
                <a:solidFill>
                  <a:schemeClr val="tx2"/>
                </a:solidFill>
                <a:latin typeface="Courier New"/>
                <a:cs typeface="Courier New"/>
              </a:rPr>
              <a:t>Preprocessing</a:t>
            </a:r>
            <a:endParaRPr lang="en-US" sz="12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0" name="Folded Corner 19"/>
          <p:cNvSpPr/>
          <p:nvPr/>
        </p:nvSpPr>
        <p:spPr>
          <a:xfrm rot="10800000">
            <a:off x="280264" y="2739100"/>
            <a:ext cx="1055739" cy="83237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4127" y="2752322"/>
            <a:ext cx="109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Hi-C</a:t>
            </a: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Contact</a:t>
            </a:r>
          </a:p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Matrix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2562" y="620824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.yaml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4" name="Down Arrow 23"/>
          <p:cNvSpPr/>
          <p:nvPr/>
        </p:nvSpPr>
        <p:spPr>
          <a:xfrm rot="18906378">
            <a:off x="4209306" y="1069123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0458" y="1673492"/>
            <a:ext cx="179626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rgbClr val="008000"/>
                </a:solidFill>
                <a:latin typeface="Courier New"/>
                <a:cs typeface="Courier New"/>
              </a:rPr>
              <a:t>hichipper</a:t>
            </a:r>
            <a:endParaRPr lang="en-US" sz="23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6448" y="2130715"/>
            <a:ext cx="102120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32" name="Folded Corner 31"/>
          <p:cNvSpPr/>
          <p:nvPr/>
        </p:nvSpPr>
        <p:spPr>
          <a:xfrm rot="10800000">
            <a:off x="6877507" y="299146"/>
            <a:ext cx="812538" cy="986553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85991" y="620824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 .rds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1731" y="659176"/>
            <a:ext cx="137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Visualization</a:t>
            </a:r>
            <a:endParaRPr lang="en-US" sz="1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38" name="Down Arrow 37"/>
          <p:cNvSpPr/>
          <p:nvPr/>
        </p:nvSpPr>
        <p:spPr>
          <a:xfrm rot="13552301">
            <a:off x="4210161" y="2134914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3548846">
            <a:off x="6204273" y="1014965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6280866" y="1749518"/>
            <a:ext cx="489804" cy="43027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8923008">
            <a:off x="6203200" y="2288483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lded Corner 41"/>
          <p:cNvSpPr/>
          <p:nvPr/>
        </p:nvSpPr>
        <p:spPr>
          <a:xfrm rot="10800000">
            <a:off x="6877507" y="1447015"/>
            <a:ext cx="812538" cy="991199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0906" y="1773338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.bedpe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4" name="Folded Corner 43"/>
          <p:cNvSpPr/>
          <p:nvPr/>
        </p:nvSpPr>
        <p:spPr>
          <a:xfrm rot="10800000">
            <a:off x="6877507" y="2592120"/>
            <a:ext cx="812538" cy="991199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85991" y="2918443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.pdf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90045" y="1825175"/>
            <a:ext cx="137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504D"/>
                </a:solidFill>
                <a:latin typeface="Courier New"/>
                <a:cs typeface="Courier New"/>
              </a:rPr>
              <a:t>Loops</a:t>
            </a:r>
            <a:endParaRPr lang="en-US" sz="12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0045" y="2853321"/>
            <a:ext cx="137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504D"/>
                </a:solidFill>
                <a:latin typeface="Courier New"/>
                <a:cs typeface="Courier New"/>
              </a:rPr>
              <a:t>Quality Control</a:t>
            </a:r>
            <a:endParaRPr lang="en-US" sz="12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 useBgFill="1">
        <p:nvSpPr>
          <p:cNvPr id="48" name="Folded Corner 47"/>
          <p:cNvSpPr/>
          <p:nvPr/>
        </p:nvSpPr>
        <p:spPr>
          <a:xfrm rot="10800000">
            <a:off x="443715" y="451546"/>
            <a:ext cx="920958" cy="986553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344" y="766898"/>
            <a:ext cx="120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.fastq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037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8</cp:revision>
  <dcterms:created xsi:type="dcterms:W3CDTF">2016-10-11T19:19:57Z</dcterms:created>
  <dcterms:modified xsi:type="dcterms:W3CDTF">2016-10-14T06:31:44Z</dcterms:modified>
</cp:coreProperties>
</file>