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59" r:id="rId6"/>
    <p:sldId id="279" r:id="rId7"/>
    <p:sldId id="262" r:id="rId8"/>
    <p:sldId id="263" r:id="rId9"/>
    <p:sldId id="264" r:id="rId10"/>
    <p:sldId id="266" r:id="rId11"/>
    <p:sldId id="267" r:id="rId12"/>
    <p:sldId id="277" r:id="rId13"/>
    <p:sldId id="268" r:id="rId14"/>
    <p:sldId id="281" r:id="rId15"/>
    <p:sldId id="275" r:id="rId16"/>
    <p:sldId id="280" r:id="rId17"/>
    <p:sldId id="272" r:id="rId18"/>
    <p:sldId id="282" r:id="rId19"/>
    <p:sldId id="284" r:id="rId20"/>
    <p:sldId id="269" r:id="rId21"/>
    <p:sldId id="285" r:id="rId22"/>
    <p:sldId id="270" r:id="rId23"/>
    <p:sldId id="286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6E687-5477-4F2B-8770-6A6D0BD95014}" v="107" dt="2024-01-10T09:23:16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35" autoAdjust="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ma Galver" userId="889e916e1848a563" providerId="LiveId" clId="{724496DE-61AF-4B6B-828A-507EA6A6BF47}"/>
    <pc:docChg chg="undo custSel addSld modSld sldOrd">
      <pc:chgData name="Gemma Galver" userId="889e916e1848a563" providerId="LiveId" clId="{724496DE-61AF-4B6B-828A-507EA6A6BF47}" dt="2023-12-04T10:41:19.767" v="2954" actId="20577"/>
      <pc:docMkLst>
        <pc:docMk/>
      </pc:docMkLst>
      <pc:sldChg chg="addSp delSp modSp mod">
        <pc:chgData name="Gemma Galver" userId="889e916e1848a563" providerId="LiveId" clId="{724496DE-61AF-4B6B-828A-507EA6A6BF47}" dt="2023-12-04T09:00:06.756" v="52" actId="1076"/>
        <pc:sldMkLst>
          <pc:docMk/>
          <pc:sldMk cId="868287358" sldId="259"/>
        </pc:sldMkLst>
        <pc:spChg chg="del mod">
          <ac:chgData name="Gemma Galver" userId="889e916e1848a563" providerId="LiveId" clId="{724496DE-61AF-4B6B-828A-507EA6A6BF47}" dt="2023-12-04T08:59:22.538" v="49" actId="478"/>
          <ac:spMkLst>
            <pc:docMk/>
            <pc:sldMk cId="868287358" sldId="259"/>
            <ac:spMk id="3" creationId="{DB6C61D0-DA3C-7C2F-060D-16CC2DCD3ACE}"/>
          </ac:spMkLst>
        </pc:spChg>
        <pc:graphicFrameChg chg="add mod modGraphic">
          <ac:chgData name="Gemma Galver" userId="889e916e1848a563" providerId="LiveId" clId="{724496DE-61AF-4B6B-828A-507EA6A6BF47}" dt="2023-12-04T09:00:06.756" v="52" actId="1076"/>
          <ac:graphicFrameMkLst>
            <pc:docMk/>
            <pc:sldMk cId="868287358" sldId="259"/>
            <ac:graphicFrameMk id="8" creationId="{F07B3D3E-0961-F08D-8602-63D3F5E66A65}"/>
          </ac:graphicFrameMkLst>
        </pc:graphicFrameChg>
        <pc:picChg chg="add del mod modCrop">
          <ac:chgData name="Gemma Galver" userId="889e916e1848a563" providerId="LiveId" clId="{724496DE-61AF-4B6B-828A-507EA6A6BF47}" dt="2023-12-04T08:57:33.256" v="34" actId="478"/>
          <ac:picMkLst>
            <pc:docMk/>
            <pc:sldMk cId="868287358" sldId="259"/>
            <ac:picMk id="4" creationId="{9BE22D49-EE52-8994-FE24-4C197D53BEDD}"/>
          </ac:picMkLst>
        </pc:picChg>
        <pc:picChg chg="add mod">
          <ac:chgData name="Gemma Galver" userId="889e916e1848a563" providerId="LiveId" clId="{724496DE-61AF-4B6B-828A-507EA6A6BF47}" dt="2023-12-04T08:57:31.646" v="33" actId="1076"/>
          <ac:picMkLst>
            <pc:docMk/>
            <pc:sldMk cId="868287358" sldId="259"/>
            <ac:picMk id="5" creationId="{C209DCE7-35A4-50BE-4CCF-8EE91A0AA025}"/>
          </ac:picMkLst>
        </pc:picChg>
        <pc:picChg chg="add mod modCrop">
          <ac:chgData name="Gemma Galver" userId="889e916e1848a563" providerId="LiveId" clId="{724496DE-61AF-4B6B-828A-507EA6A6BF47}" dt="2023-12-04T08:59:10.021" v="46" actId="1076"/>
          <ac:picMkLst>
            <pc:docMk/>
            <pc:sldMk cId="868287358" sldId="259"/>
            <ac:picMk id="6" creationId="{DB73BB40-76D9-8DAC-B1A7-AFD661712F2B}"/>
          </ac:picMkLst>
        </pc:picChg>
        <pc:picChg chg="add mod modCrop">
          <ac:chgData name="Gemma Galver" userId="889e916e1848a563" providerId="LiveId" clId="{724496DE-61AF-4B6B-828A-507EA6A6BF47}" dt="2023-12-04T08:59:14.461" v="47" actId="1076"/>
          <ac:picMkLst>
            <pc:docMk/>
            <pc:sldMk cId="868287358" sldId="259"/>
            <ac:picMk id="7" creationId="{CE1F376B-1925-DEDC-A475-C57D530C3EF2}"/>
          </ac:picMkLst>
        </pc:picChg>
      </pc:sldChg>
      <pc:sldChg chg="addSp modSp new mod">
        <pc:chgData name="Gemma Galver" userId="889e916e1848a563" providerId="LiveId" clId="{724496DE-61AF-4B6B-828A-507EA6A6BF47}" dt="2023-12-04T09:00:48.874" v="83" actId="20577"/>
        <pc:sldMkLst>
          <pc:docMk/>
          <pc:sldMk cId="3844251680" sldId="260"/>
        </pc:sldMkLst>
        <pc:spChg chg="add mod">
          <ac:chgData name="Gemma Galver" userId="889e916e1848a563" providerId="LiveId" clId="{724496DE-61AF-4B6B-828A-507EA6A6BF47}" dt="2023-12-04T09:00:48.874" v="83" actId="20577"/>
          <ac:spMkLst>
            <pc:docMk/>
            <pc:sldMk cId="3844251680" sldId="260"/>
            <ac:spMk id="2" creationId="{C0DD8AE8-61E2-72C7-FBFF-6E0CCF9504FF}"/>
          </ac:spMkLst>
        </pc:spChg>
      </pc:sldChg>
      <pc:sldChg chg="addSp modSp new mod ord">
        <pc:chgData name="Gemma Galver" userId="889e916e1848a563" providerId="LiveId" clId="{724496DE-61AF-4B6B-828A-507EA6A6BF47}" dt="2023-12-04T09:00:58.414" v="85"/>
        <pc:sldMkLst>
          <pc:docMk/>
          <pc:sldMk cId="1248857605" sldId="261"/>
        </pc:sldMkLst>
        <pc:picChg chg="add mod modCrop">
          <ac:chgData name="Gemma Galver" userId="889e916e1848a563" providerId="LiveId" clId="{724496DE-61AF-4B6B-828A-507EA6A6BF47}" dt="2023-12-04T07:44:50.010" v="20" actId="14100"/>
          <ac:picMkLst>
            <pc:docMk/>
            <pc:sldMk cId="1248857605" sldId="261"/>
            <ac:picMk id="2" creationId="{131AFC7D-7185-EF77-4F95-4DE935F3A21F}"/>
          </ac:picMkLst>
        </pc:picChg>
        <pc:picChg chg="add mod modCrop">
          <ac:chgData name="Gemma Galver" userId="889e916e1848a563" providerId="LiveId" clId="{724496DE-61AF-4B6B-828A-507EA6A6BF47}" dt="2023-12-04T07:45:03.458" v="23" actId="1076"/>
          <ac:picMkLst>
            <pc:docMk/>
            <pc:sldMk cId="1248857605" sldId="261"/>
            <ac:picMk id="3" creationId="{9580A4DF-1035-81BC-CF7D-DF945DE22BDB}"/>
          </ac:picMkLst>
        </pc:picChg>
        <pc:picChg chg="add mod modCrop">
          <ac:chgData name="Gemma Galver" userId="889e916e1848a563" providerId="LiveId" clId="{724496DE-61AF-4B6B-828A-507EA6A6BF47}" dt="2023-12-04T07:44:40.658" v="17" actId="1076"/>
          <ac:picMkLst>
            <pc:docMk/>
            <pc:sldMk cId="1248857605" sldId="261"/>
            <ac:picMk id="4" creationId="{EDDD3A3A-9ECC-3048-9310-C7C983689432}"/>
          </ac:picMkLst>
        </pc:picChg>
      </pc:sldChg>
      <pc:sldChg chg="addSp modSp new mod">
        <pc:chgData name="Gemma Galver" userId="889e916e1848a563" providerId="LiveId" clId="{724496DE-61AF-4B6B-828A-507EA6A6BF47}" dt="2023-12-04T09:03:59.280" v="594" actId="20577"/>
        <pc:sldMkLst>
          <pc:docMk/>
          <pc:sldMk cId="3501576653" sldId="262"/>
        </pc:sldMkLst>
        <pc:spChg chg="mod">
          <ac:chgData name="Gemma Galver" userId="889e916e1848a563" providerId="LiveId" clId="{724496DE-61AF-4B6B-828A-507EA6A6BF47}" dt="2023-12-04T09:03:18.764" v="473" actId="1076"/>
          <ac:spMkLst>
            <pc:docMk/>
            <pc:sldMk cId="3501576653" sldId="262"/>
            <ac:spMk id="2" creationId="{2C91235A-5926-EC4F-007E-59D11CC1FEC9}"/>
          </ac:spMkLst>
        </pc:spChg>
        <pc:spChg chg="mod">
          <ac:chgData name="Gemma Galver" userId="889e916e1848a563" providerId="LiveId" clId="{724496DE-61AF-4B6B-828A-507EA6A6BF47}" dt="2023-12-04T09:03:21.764" v="474" actId="1076"/>
          <ac:spMkLst>
            <pc:docMk/>
            <pc:sldMk cId="3501576653" sldId="262"/>
            <ac:spMk id="3" creationId="{5F1877F0-D665-4125-1FE4-0F66175D7283}"/>
          </ac:spMkLst>
        </pc:spChg>
        <pc:spChg chg="add mod">
          <ac:chgData name="Gemma Galver" userId="889e916e1848a563" providerId="LiveId" clId="{724496DE-61AF-4B6B-828A-507EA6A6BF47}" dt="2023-12-04T09:03:59.280" v="594" actId="20577"/>
          <ac:spMkLst>
            <pc:docMk/>
            <pc:sldMk cId="3501576653" sldId="262"/>
            <ac:spMk id="4" creationId="{BBEA402C-A4E7-9B96-70A2-64969EEE3834}"/>
          </ac:spMkLst>
        </pc:spChg>
      </pc:sldChg>
      <pc:sldChg chg="addSp modSp new mod">
        <pc:chgData name="Gemma Galver" userId="889e916e1848a563" providerId="LiveId" clId="{724496DE-61AF-4B6B-828A-507EA6A6BF47}" dt="2023-12-04T09:08:08.302" v="908" actId="20577"/>
        <pc:sldMkLst>
          <pc:docMk/>
          <pc:sldMk cId="3295572727" sldId="263"/>
        </pc:sldMkLst>
        <pc:spChg chg="mod">
          <ac:chgData name="Gemma Galver" userId="889e916e1848a563" providerId="LiveId" clId="{724496DE-61AF-4B6B-828A-507EA6A6BF47}" dt="2023-12-04T09:04:46.324" v="652" actId="1076"/>
          <ac:spMkLst>
            <pc:docMk/>
            <pc:sldMk cId="3295572727" sldId="263"/>
            <ac:spMk id="2" creationId="{E8AAFE8C-1E25-8DCA-67FF-8D81BE35CEDF}"/>
          </ac:spMkLst>
        </pc:spChg>
        <pc:spChg chg="mod">
          <ac:chgData name="Gemma Galver" userId="889e916e1848a563" providerId="LiveId" clId="{724496DE-61AF-4B6B-828A-507EA6A6BF47}" dt="2023-12-04T09:08:08.302" v="908" actId="20577"/>
          <ac:spMkLst>
            <pc:docMk/>
            <pc:sldMk cId="3295572727" sldId="263"/>
            <ac:spMk id="3" creationId="{99B1F229-67C9-FEB5-5E8A-1D1C663ADBEF}"/>
          </ac:spMkLst>
        </pc:spChg>
        <pc:spChg chg="add">
          <ac:chgData name="Gemma Galver" userId="889e916e1848a563" providerId="LiveId" clId="{724496DE-61AF-4B6B-828A-507EA6A6BF47}" dt="2023-12-04T09:07:30.443" v="889"/>
          <ac:spMkLst>
            <pc:docMk/>
            <pc:sldMk cId="3295572727" sldId="263"/>
            <ac:spMk id="4" creationId="{8A9B9BB2-D6E5-427D-5816-0884DCC1C452}"/>
          </ac:spMkLst>
        </pc:spChg>
        <pc:spChg chg="add">
          <ac:chgData name="Gemma Galver" userId="889e916e1848a563" providerId="LiveId" clId="{724496DE-61AF-4B6B-828A-507EA6A6BF47}" dt="2023-12-04T09:07:30.443" v="889"/>
          <ac:spMkLst>
            <pc:docMk/>
            <pc:sldMk cId="3295572727" sldId="263"/>
            <ac:spMk id="5" creationId="{CD30FFD6-20E8-B04F-41B2-C91DB2D57D66}"/>
          </ac:spMkLst>
        </pc:spChg>
        <pc:spChg chg="add">
          <ac:chgData name="Gemma Galver" userId="889e916e1848a563" providerId="LiveId" clId="{724496DE-61AF-4B6B-828A-507EA6A6BF47}" dt="2023-12-04T09:07:30.443" v="889"/>
          <ac:spMkLst>
            <pc:docMk/>
            <pc:sldMk cId="3295572727" sldId="263"/>
            <ac:spMk id="6" creationId="{D770D3C7-93E1-BF10-C625-7ACEE5E5D968}"/>
          </ac:spMkLst>
        </pc:spChg>
      </pc:sldChg>
      <pc:sldChg chg="modSp new mod">
        <pc:chgData name="Gemma Galver" userId="889e916e1848a563" providerId="LiveId" clId="{724496DE-61AF-4B6B-828A-507EA6A6BF47}" dt="2023-12-04T09:28:02.424" v="1206" actId="20577"/>
        <pc:sldMkLst>
          <pc:docMk/>
          <pc:sldMk cId="3372692872" sldId="264"/>
        </pc:sldMkLst>
        <pc:spChg chg="mod">
          <ac:chgData name="Gemma Galver" userId="889e916e1848a563" providerId="LiveId" clId="{724496DE-61AF-4B6B-828A-507EA6A6BF47}" dt="2023-12-04T09:08:33.674" v="936" actId="1076"/>
          <ac:spMkLst>
            <pc:docMk/>
            <pc:sldMk cId="3372692872" sldId="264"/>
            <ac:spMk id="2" creationId="{2B545F26-8519-F31F-A470-AC081F8BC5E1}"/>
          </ac:spMkLst>
        </pc:spChg>
        <pc:spChg chg="mod">
          <ac:chgData name="Gemma Galver" userId="889e916e1848a563" providerId="LiveId" clId="{724496DE-61AF-4B6B-828A-507EA6A6BF47}" dt="2023-12-04T09:28:02.424" v="1206" actId="20577"/>
          <ac:spMkLst>
            <pc:docMk/>
            <pc:sldMk cId="3372692872" sldId="264"/>
            <ac:spMk id="3" creationId="{72DAAD2A-54EF-726B-FB88-10EAA05740C2}"/>
          </ac:spMkLst>
        </pc:spChg>
      </pc:sldChg>
      <pc:sldChg chg="addSp delSp modSp new mod">
        <pc:chgData name="Gemma Galver" userId="889e916e1848a563" providerId="LiveId" clId="{724496DE-61AF-4B6B-828A-507EA6A6BF47}" dt="2023-12-04T10:02:18.412" v="1563" actId="20577"/>
        <pc:sldMkLst>
          <pc:docMk/>
          <pc:sldMk cId="730349998" sldId="265"/>
        </pc:sldMkLst>
        <pc:spChg chg="mod">
          <ac:chgData name="Gemma Galver" userId="889e916e1848a563" providerId="LiveId" clId="{724496DE-61AF-4B6B-828A-507EA6A6BF47}" dt="2023-12-04T10:02:18.412" v="1563" actId="20577"/>
          <ac:spMkLst>
            <pc:docMk/>
            <pc:sldMk cId="730349998" sldId="265"/>
            <ac:spMk id="2" creationId="{6F85644E-224B-480E-FDE1-D56F9C155DD8}"/>
          </ac:spMkLst>
        </pc:spChg>
        <pc:spChg chg="mod">
          <ac:chgData name="Gemma Galver" userId="889e916e1848a563" providerId="LiveId" clId="{724496DE-61AF-4B6B-828A-507EA6A6BF47}" dt="2023-12-04T09:30:39.680" v="1380"/>
          <ac:spMkLst>
            <pc:docMk/>
            <pc:sldMk cId="730349998" sldId="265"/>
            <ac:spMk id="3" creationId="{C6B3DA3E-3F30-05E9-20BE-055E21990992}"/>
          </ac:spMkLst>
        </pc:spChg>
        <pc:spChg chg="add del mod">
          <ac:chgData name="Gemma Galver" userId="889e916e1848a563" providerId="LiveId" clId="{724496DE-61AF-4B6B-828A-507EA6A6BF47}" dt="2023-12-04T09:29:19.913" v="1253" actId="22"/>
          <ac:spMkLst>
            <pc:docMk/>
            <pc:sldMk cId="730349998" sldId="265"/>
            <ac:spMk id="5" creationId="{98B52E75-01BB-18DF-7246-0C63A1D3DE6A}"/>
          </ac:spMkLst>
        </pc:spChg>
        <pc:spChg chg="add del mod">
          <ac:chgData name="Gemma Galver" userId="889e916e1848a563" providerId="LiveId" clId="{724496DE-61AF-4B6B-828A-507EA6A6BF47}" dt="2023-12-04T09:30:45.087" v="1384" actId="22"/>
          <ac:spMkLst>
            <pc:docMk/>
            <pc:sldMk cId="730349998" sldId="265"/>
            <ac:spMk id="7" creationId="{BFEBC9E4-D034-B5B9-6703-C83F8A247B2E}"/>
          </ac:spMkLst>
        </pc:spChg>
        <pc:spChg chg="add mod">
          <ac:chgData name="Gemma Galver" userId="889e916e1848a563" providerId="LiveId" clId="{724496DE-61AF-4B6B-828A-507EA6A6BF47}" dt="2023-12-04T09:32:21.608" v="1489" actId="20577"/>
          <ac:spMkLst>
            <pc:docMk/>
            <pc:sldMk cId="730349998" sldId="265"/>
            <ac:spMk id="9" creationId="{72467C56-B588-577A-E5ED-0CFE40E92392}"/>
          </ac:spMkLst>
        </pc:spChg>
      </pc:sldChg>
      <pc:sldChg chg="modSp new mod">
        <pc:chgData name="Gemma Galver" userId="889e916e1848a563" providerId="LiveId" clId="{724496DE-61AF-4B6B-828A-507EA6A6BF47}" dt="2023-12-04T10:04:57.001" v="1933" actId="20577"/>
        <pc:sldMkLst>
          <pc:docMk/>
          <pc:sldMk cId="3170323008" sldId="266"/>
        </pc:sldMkLst>
        <pc:spChg chg="mod">
          <ac:chgData name="Gemma Galver" userId="889e916e1848a563" providerId="LiveId" clId="{724496DE-61AF-4B6B-828A-507EA6A6BF47}" dt="2023-12-04T10:02:38.202" v="1589" actId="20577"/>
          <ac:spMkLst>
            <pc:docMk/>
            <pc:sldMk cId="3170323008" sldId="266"/>
            <ac:spMk id="2" creationId="{98B9ACD5-3834-B9A6-4B1B-49F04860731A}"/>
          </ac:spMkLst>
        </pc:spChg>
        <pc:spChg chg="mod">
          <ac:chgData name="Gemma Galver" userId="889e916e1848a563" providerId="LiveId" clId="{724496DE-61AF-4B6B-828A-507EA6A6BF47}" dt="2023-12-04T10:04:57.001" v="1933" actId="20577"/>
          <ac:spMkLst>
            <pc:docMk/>
            <pc:sldMk cId="3170323008" sldId="266"/>
            <ac:spMk id="3" creationId="{87B3557F-EF29-B9FA-88BD-BA8E1363FFA6}"/>
          </ac:spMkLst>
        </pc:spChg>
      </pc:sldChg>
      <pc:sldChg chg="modSp new mod">
        <pc:chgData name="Gemma Galver" userId="889e916e1848a563" providerId="LiveId" clId="{724496DE-61AF-4B6B-828A-507EA6A6BF47}" dt="2023-12-04T10:04:22.492" v="1833" actId="20577"/>
        <pc:sldMkLst>
          <pc:docMk/>
          <pc:sldMk cId="1474237415" sldId="267"/>
        </pc:sldMkLst>
        <pc:spChg chg="mod">
          <ac:chgData name="Gemma Galver" userId="889e916e1848a563" providerId="LiveId" clId="{724496DE-61AF-4B6B-828A-507EA6A6BF47}" dt="2023-12-04T10:03:13.622" v="1665" actId="20577"/>
          <ac:spMkLst>
            <pc:docMk/>
            <pc:sldMk cId="1474237415" sldId="267"/>
            <ac:spMk id="2" creationId="{7D2DAF06-1749-3D29-D316-F67FD570D6FB}"/>
          </ac:spMkLst>
        </pc:spChg>
        <pc:spChg chg="mod">
          <ac:chgData name="Gemma Galver" userId="889e916e1848a563" providerId="LiveId" clId="{724496DE-61AF-4B6B-828A-507EA6A6BF47}" dt="2023-12-04T10:04:22.492" v="1833" actId="20577"/>
          <ac:spMkLst>
            <pc:docMk/>
            <pc:sldMk cId="1474237415" sldId="267"/>
            <ac:spMk id="3" creationId="{BAF014C3-BD90-DF2D-AD17-A88DA828A283}"/>
          </ac:spMkLst>
        </pc:spChg>
      </pc:sldChg>
      <pc:sldChg chg="modSp new mod">
        <pc:chgData name="Gemma Galver" userId="889e916e1848a563" providerId="LiveId" clId="{724496DE-61AF-4B6B-828A-507EA6A6BF47}" dt="2023-12-04T10:08:42.285" v="2329" actId="20577"/>
        <pc:sldMkLst>
          <pc:docMk/>
          <pc:sldMk cId="1727255181" sldId="268"/>
        </pc:sldMkLst>
        <pc:spChg chg="mod">
          <ac:chgData name="Gemma Galver" userId="889e916e1848a563" providerId="LiveId" clId="{724496DE-61AF-4B6B-828A-507EA6A6BF47}" dt="2023-12-04T10:05:34.528" v="1976" actId="20577"/>
          <ac:spMkLst>
            <pc:docMk/>
            <pc:sldMk cId="1727255181" sldId="268"/>
            <ac:spMk id="2" creationId="{28D5B447-9E1C-9CD6-968D-F0D086948CDC}"/>
          </ac:spMkLst>
        </pc:spChg>
        <pc:spChg chg="mod">
          <ac:chgData name="Gemma Galver" userId="889e916e1848a563" providerId="LiveId" clId="{724496DE-61AF-4B6B-828A-507EA6A6BF47}" dt="2023-12-04T10:08:42.285" v="2329" actId="20577"/>
          <ac:spMkLst>
            <pc:docMk/>
            <pc:sldMk cId="1727255181" sldId="268"/>
            <ac:spMk id="3" creationId="{3D417E48-B61A-C188-3091-37BEDE721054}"/>
          </ac:spMkLst>
        </pc:spChg>
      </pc:sldChg>
      <pc:sldChg chg="modSp new mod">
        <pc:chgData name="Gemma Galver" userId="889e916e1848a563" providerId="LiveId" clId="{724496DE-61AF-4B6B-828A-507EA6A6BF47}" dt="2023-12-04T10:27:13.297" v="2845" actId="20577"/>
        <pc:sldMkLst>
          <pc:docMk/>
          <pc:sldMk cId="1973146515" sldId="269"/>
        </pc:sldMkLst>
        <pc:spChg chg="mod">
          <ac:chgData name="Gemma Galver" userId="889e916e1848a563" providerId="LiveId" clId="{724496DE-61AF-4B6B-828A-507EA6A6BF47}" dt="2023-12-04T10:27:13.297" v="2845" actId="20577"/>
          <ac:spMkLst>
            <pc:docMk/>
            <pc:sldMk cId="1973146515" sldId="269"/>
            <ac:spMk id="2" creationId="{15DE1E63-DF14-54F0-14B6-DE55DADF5B58}"/>
          </ac:spMkLst>
        </pc:spChg>
        <pc:spChg chg="mod">
          <ac:chgData name="Gemma Galver" userId="889e916e1848a563" providerId="LiveId" clId="{724496DE-61AF-4B6B-828A-507EA6A6BF47}" dt="2023-12-04T10:09:17.879" v="2429" actId="20577"/>
          <ac:spMkLst>
            <pc:docMk/>
            <pc:sldMk cId="1973146515" sldId="269"/>
            <ac:spMk id="3" creationId="{12FFCF84-D392-9869-A2B3-BA605D6FF542}"/>
          </ac:spMkLst>
        </pc:spChg>
      </pc:sldChg>
      <pc:sldChg chg="modSp new mod">
        <pc:chgData name="Gemma Galver" userId="889e916e1848a563" providerId="LiveId" clId="{724496DE-61AF-4B6B-828A-507EA6A6BF47}" dt="2023-12-04T10:11:09.002" v="2740" actId="20577"/>
        <pc:sldMkLst>
          <pc:docMk/>
          <pc:sldMk cId="914966215" sldId="270"/>
        </pc:sldMkLst>
        <pc:spChg chg="mod">
          <ac:chgData name="Gemma Galver" userId="889e916e1848a563" providerId="LiveId" clId="{724496DE-61AF-4B6B-828A-507EA6A6BF47}" dt="2023-12-04T10:09:34.714" v="2442" actId="20577"/>
          <ac:spMkLst>
            <pc:docMk/>
            <pc:sldMk cId="914966215" sldId="270"/>
            <ac:spMk id="2" creationId="{09D8B805-B3B8-07CF-1642-615473C54F5F}"/>
          </ac:spMkLst>
        </pc:spChg>
        <pc:spChg chg="mod">
          <ac:chgData name="Gemma Galver" userId="889e916e1848a563" providerId="LiveId" clId="{724496DE-61AF-4B6B-828A-507EA6A6BF47}" dt="2023-12-04T10:11:09.002" v="2740" actId="20577"/>
          <ac:spMkLst>
            <pc:docMk/>
            <pc:sldMk cId="914966215" sldId="270"/>
            <ac:spMk id="3" creationId="{C5389A12-0C13-6F2B-C365-61126770F10C}"/>
          </ac:spMkLst>
        </pc:spChg>
      </pc:sldChg>
      <pc:sldChg chg="modSp new mod">
        <pc:chgData name="Gemma Galver" userId="889e916e1848a563" providerId="LiveId" clId="{724496DE-61AF-4B6B-828A-507EA6A6BF47}" dt="2023-12-04T10:11:17.892" v="2756" actId="20577"/>
        <pc:sldMkLst>
          <pc:docMk/>
          <pc:sldMk cId="2001029604" sldId="271"/>
        </pc:sldMkLst>
        <pc:spChg chg="mod">
          <ac:chgData name="Gemma Galver" userId="889e916e1848a563" providerId="LiveId" clId="{724496DE-61AF-4B6B-828A-507EA6A6BF47}" dt="2023-12-04T10:11:17.892" v="2756" actId="20577"/>
          <ac:spMkLst>
            <pc:docMk/>
            <pc:sldMk cId="2001029604" sldId="271"/>
            <ac:spMk id="2" creationId="{FF62759F-CB26-E506-B949-DBAD9EE0798E}"/>
          </ac:spMkLst>
        </pc:spChg>
      </pc:sldChg>
      <pc:sldChg chg="modSp new mod">
        <pc:chgData name="Gemma Galver" userId="889e916e1848a563" providerId="LiveId" clId="{724496DE-61AF-4B6B-828A-507EA6A6BF47}" dt="2023-12-04T10:41:19.767" v="2954" actId="20577"/>
        <pc:sldMkLst>
          <pc:docMk/>
          <pc:sldMk cId="3448255758" sldId="272"/>
        </pc:sldMkLst>
        <pc:spChg chg="mod">
          <ac:chgData name="Gemma Galver" userId="889e916e1848a563" providerId="LiveId" clId="{724496DE-61AF-4B6B-828A-507EA6A6BF47}" dt="2023-12-04T10:26:26.313" v="2787" actId="20577"/>
          <ac:spMkLst>
            <pc:docMk/>
            <pc:sldMk cId="3448255758" sldId="272"/>
            <ac:spMk id="2" creationId="{4BDFBF7F-D3EC-8D3E-2505-4E16026EE575}"/>
          </ac:spMkLst>
        </pc:spChg>
        <pc:spChg chg="mod">
          <ac:chgData name="Gemma Galver" userId="889e916e1848a563" providerId="LiveId" clId="{724496DE-61AF-4B6B-828A-507EA6A6BF47}" dt="2023-12-04T10:41:19.767" v="2954" actId="20577"/>
          <ac:spMkLst>
            <pc:docMk/>
            <pc:sldMk cId="3448255758" sldId="272"/>
            <ac:spMk id="3" creationId="{9A69229A-BCD3-9CAA-66B7-64DA8D05BE75}"/>
          </ac:spMkLst>
        </pc:spChg>
      </pc:sldChg>
    </pc:docChg>
  </pc:docChgLst>
  <pc:docChgLst>
    <pc:chgData name="Gemma Galver" userId="889e916e1848a563" providerId="LiveId" clId="{F0A6E687-5477-4F2B-8770-6A6D0BD95014}"/>
    <pc:docChg chg="undo custSel addSld delSld modSld sldOrd">
      <pc:chgData name="Gemma Galver" userId="889e916e1848a563" providerId="LiveId" clId="{F0A6E687-5477-4F2B-8770-6A6D0BD95014}" dt="2024-01-10T09:23:43.820" v="5978" actId="1076"/>
      <pc:docMkLst>
        <pc:docMk/>
      </pc:docMkLst>
      <pc:sldChg chg="addSp delSp modSp mod">
        <pc:chgData name="Gemma Galver" userId="889e916e1848a563" providerId="LiveId" clId="{F0A6E687-5477-4F2B-8770-6A6D0BD95014}" dt="2024-01-09T17:55:19.112" v="313" actId="14100"/>
        <pc:sldMkLst>
          <pc:docMk/>
          <pc:sldMk cId="320965934" sldId="256"/>
        </pc:sldMkLst>
        <pc:spChg chg="mod">
          <ac:chgData name="Gemma Galver" userId="889e916e1848a563" providerId="LiveId" clId="{F0A6E687-5477-4F2B-8770-6A6D0BD95014}" dt="2024-01-09T17:55:19.112" v="313" actId="14100"/>
          <ac:spMkLst>
            <pc:docMk/>
            <pc:sldMk cId="320965934" sldId="256"/>
            <ac:spMk id="2" creationId="{FE11C459-E0C7-3F2F-99B5-68B194828208}"/>
          </ac:spMkLst>
        </pc:spChg>
        <pc:spChg chg="del">
          <ac:chgData name="Gemma Galver" userId="889e916e1848a563" providerId="LiveId" clId="{F0A6E687-5477-4F2B-8770-6A6D0BD95014}" dt="2024-01-09T17:52:52.319" v="240" actId="478"/>
          <ac:spMkLst>
            <pc:docMk/>
            <pc:sldMk cId="320965934" sldId="256"/>
            <ac:spMk id="3" creationId="{6B4E7B30-C8A8-DF6F-1E5A-2A86326EF364}"/>
          </ac:spMkLst>
        </pc:spChg>
        <pc:spChg chg="add mod ord">
          <ac:chgData name="Gemma Galver" userId="889e916e1848a563" providerId="LiveId" clId="{F0A6E687-5477-4F2B-8770-6A6D0BD95014}" dt="2024-01-09T17:51:49.538" v="229" actId="171"/>
          <ac:spMkLst>
            <pc:docMk/>
            <pc:sldMk cId="320965934" sldId="256"/>
            <ac:spMk id="4" creationId="{C9D6917B-7751-5BAC-E9EB-4A71D87D869D}"/>
          </ac:spMkLst>
        </pc:spChg>
        <pc:spChg chg="add mod">
          <ac:chgData name="Gemma Galver" userId="889e916e1848a563" providerId="LiveId" clId="{F0A6E687-5477-4F2B-8770-6A6D0BD95014}" dt="2024-01-09T17:54:58.363" v="311" actId="121"/>
          <ac:spMkLst>
            <pc:docMk/>
            <pc:sldMk cId="320965934" sldId="256"/>
            <ac:spMk id="5" creationId="{D546AFFA-FE4E-F639-68FF-0AF33262B461}"/>
          </ac:spMkLst>
        </pc:spChg>
      </pc:sldChg>
      <pc:sldChg chg="addSp delSp modSp mod">
        <pc:chgData name="Gemma Galver" userId="889e916e1848a563" providerId="LiveId" clId="{F0A6E687-5477-4F2B-8770-6A6D0BD95014}" dt="2024-01-09T18:08:23.895" v="708" actId="113"/>
        <pc:sldMkLst>
          <pc:docMk/>
          <pc:sldMk cId="3160155719" sldId="257"/>
        </pc:sldMkLst>
        <pc:spChg chg="mod">
          <ac:chgData name="Gemma Galver" userId="889e916e1848a563" providerId="LiveId" clId="{F0A6E687-5477-4F2B-8770-6A6D0BD95014}" dt="2024-01-09T18:07:22.083" v="698" actId="14100"/>
          <ac:spMkLst>
            <pc:docMk/>
            <pc:sldMk cId="3160155719" sldId="257"/>
            <ac:spMk id="2" creationId="{47536E84-9EEF-048D-3490-5CA45A457DB6}"/>
          </ac:spMkLst>
        </pc:spChg>
        <pc:spChg chg="del mod">
          <ac:chgData name="Gemma Galver" userId="889e916e1848a563" providerId="LiveId" clId="{F0A6E687-5477-4F2B-8770-6A6D0BD95014}" dt="2024-01-09T18:00:37.494" v="390" actId="478"/>
          <ac:spMkLst>
            <pc:docMk/>
            <pc:sldMk cId="3160155719" sldId="257"/>
            <ac:spMk id="3" creationId="{886692E6-7CE1-81FA-2A45-BD04132012E5}"/>
          </ac:spMkLst>
        </pc:spChg>
        <pc:spChg chg="add mod">
          <ac:chgData name="Gemma Galver" userId="889e916e1848a563" providerId="LiveId" clId="{F0A6E687-5477-4F2B-8770-6A6D0BD95014}" dt="2024-01-09T17:58:15.927" v="361" actId="14100"/>
          <ac:spMkLst>
            <pc:docMk/>
            <pc:sldMk cId="3160155719" sldId="257"/>
            <ac:spMk id="4" creationId="{AC877CC3-0DCF-AF47-1900-EAD510F0FA06}"/>
          </ac:spMkLst>
        </pc:spChg>
        <pc:spChg chg="add mod">
          <ac:chgData name="Gemma Galver" userId="889e916e1848a563" providerId="LiveId" clId="{F0A6E687-5477-4F2B-8770-6A6D0BD95014}" dt="2024-01-09T17:59:54.689" v="383" actId="1076"/>
          <ac:spMkLst>
            <pc:docMk/>
            <pc:sldMk cId="3160155719" sldId="257"/>
            <ac:spMk id="5" creationId="{AA171359-7010-3080-D8DA-D42171456C88}"/>
          </ac:spMkLst>
        </pc:spChg>
        <pc:spChg chg="add mod">
          <ac:chgData name="Gemma Galver" userId="889e916e1848a563" providerId="LiveId" clId="{F0A6E687-5477-4F2B-8770-6A6D0BD95014}" dt="2024-01-09T17:58:34.759" v="364" actId="1076"/>
          <ac:spMkLst>
            <pc:docMk/>
            <pc:sldMk cId="3160155719" sldId="257"/>
            <ac:spMk id="6" creationId="{47C40738-F9CE-3EA1-15C6-BBF6F021E77A}"/>
          </ac:spMkLst>
        </pc:spChg>
        <pc:spChg chg="add mod">
          <ac:chgData name="Gemma Galver" userId="889e916e1848a563" providerId="LiveId" clId="{F0A6E687-5477-4F2B-8770-6A6D0BD95014}" dt="2024-01-09T17:59:38.481" v="381" actId="1076"/>
          <ac:spMkLst>
            <pc:docMk/>
            <pc:sldMk cId="3160155719" sldId="257"/>
            <ac:spMk id="7" creationId="{CD556309-A335-58A3-7ECD-B17F09078F32}"/>
          </ac:spMkLst>
        </pc:spChg>
        <pc:spChg chg="add del mod">
          <ac:chgData name="Gemma Galver" userId="889e916e1848a563" providerId="LiveId" clId="{F0A6E687-5477-4F2B-8770-6A6D0BD95014}" dt="2024-01-09T18:06:12.397" v="687"/>
          <ac:spMkLst>
            <pc:docMk/>
            <pc:sldMk cId="3160155719" sldId="257"/>
            <ac:spMk id="8" creationId="{338797E6-713A-A231-4887-1DDAB8AC7471}"/>
          </ac:spMkLst>
        </pc:spChg>
        <pc:spChg chg="add mod">
          <ac:chgData name="Gemma Galver" userId="889e916e1848a563" providerId="LiveId" clId="{F0A6E687-5477-4F2B-8770-6A6D0BD95014}" dt="2024-01-09T18:08:23.895" v="708" actId="113"/>
          <ac:spMkLst>
            <pc:docMk/>
            <pc:sldMk cId="3160155719" sldId="257"/>
            <ac:spMk id="10" creationId="{FD1F29E1-A51F-D5BD-3C8F-5B9D287246DC}"/>
          </ac:spMkLst>
        </pc:spChg>
      </pc:sldChg>
      <pc:sldChg chg="del">
        <pc:chgData name="Gemma Galver" userId="889e916e1848a563" providerId="LiveId" clId="{F0A6E687-5477-4F2B-8770-6A6D0BD95014}" dt="2024-01-09T18:08:46.168" v="709" actId="47"/>
        <pc:sldMkLst>
          <pc:docMk/>
          <pc:sldMk cId="4271606891" sldId="258"/>
        </pc:sldMkLst>
      </pc:sldChg>
      <pc:sldChg chg="addSp delSp modSp mod">
        <pc:chgData name="Gemma Galver" userId="889e916e1848a563" providerId="LiveId" clId="{F0A6E687-5477-4F2B-8770-6A6D0BD95014}" dt="2024-01-09T21:57:55.451" v="1117"/>
        <pc:sldMkLst>
          <pc:docMk/>
          <pc:sldMk cId="868287358" sldId="259"/>
        </pc:sldMkLst>
        <pc:spChg chg="mod">
          <ac:chgData name="Gemma Galver" userId="889e916e1848a563" providerId="LiveId" clId="{F0A6E687-5477-4F2B-8770-6A6D0BD95014}" dt="2024-01-09T18:16:06.314" v="872" actId="1076"/>
          <ac:spMkLst>
            <pc:docMk/>
            <pc:sldMk cId="868287358" sldId="259"/>
            <ac:spMk id="2" creationId="{2E3C46F3-B2ED-BD63-7F6C-6CFF039D1617}"/>
          </ac:spMkLst>
        </pc:spChg>
        <pc:spChg chg="add mod">
          <ac:chgData name="Gemma Galver" userId="889e916e1848a563" providerId="LiveId" clId="{F0A6E687-5477-4F2B-8770-6A6D0BD95014}" dt="2024-01-09T18:14:50.395" v="862"/>
          <ac:spMkLst>
            <pc:docMk/>
            <pc:sldMk cId="868287358" sldId="259"/>
            <ac:spMk id="4" creationId="{3842BE6F-8909-1806-CD0B-A1ECC3CBBF6E}"/>
          </ac:spMkLst>
        </pc:spChg>
        <pc:spChg chg="add mod">
          <ac:chgData name="Gemma Galver" userId="889e916e1848a563" providerId="LiveId" clId="{F0A6E687-5477-4F2B-8770-6A6D0BD95014}" dt="2024-01-09T18:14:50.395" v="862"/>
          <ac:spMkLst>
            <pc:docMk/>
            <pc:sldMk cId="868287358" sldId="259"/>
            <ac:spMk id="9" creationId="{FECC18EC-993B-F91A-8A2D-6ED3A8B21BC6}"/>
          </ac:spMkLst>
        </pc:spChg>
        <pc:spChg chg="add mod">
          <ac:chgData name="Gemma Galver" userId="889e916e1848a563" providerId="LiveId" clId="{F0A6E687-5477-4F2B-8770-6A6D0BD95014}" dt="2024-01-09T18:14:50.395" v="862"/>
          <ac:spMkLst>
            <pc:docMk/>
            <pc:sldMk cId="868287358" sldId="259"/>
            <ac:spMk id="10" creationId="{89940F59-A4F3-D850-2B55-DE2A923F3A2D}"/>
          </ac:spMkLst>
        </pc:spChg>
        <pc:spChg chg="add mod">
          <ac:chgData name="Gemma Galver" userId="889e916e1848a563" providerId="LiveId" clId="{F0A6E687-5477-4F2B-8770-6A6D0BD95014}" dt="2024-01-09T18:14:50.395" v="862"/>
          <ac:spMkLst>
            <pc:docMk/>
            <pc:sldMk cId="868287358" sldId="259"/>
            <ac:spMk id="11" creationId="{0364AE95-5AA7-75FE-5E61-D8A7184C06BB}"/>
          </ac:spMkLst>
        </pc:spChg>
        <pc:graphicFrameChg chg="add mod">
          <ac:chgData name="Gemma Galver" userId="889e916e1848a563" providerId="LiveId" clId="{F0A6E687-5477-4F2B-8770-6A6D0BD95014}" dt="2024-01-09T18:17:20.690" v="881"/>
          <ac:graphicFrameMkLst>
            <pc:docMk/>
            <pc:sldMk cId="868287358" sldId="259"/>
            <ac:graphicFrameMk id="3" creationId="{BAB22856-B869-11F8-6522-39A2A5302E8C}"/>
          </ac:graphicFrameMkLst>
        </pc:graphicFrameChg>
        <pc:graphicFrameChg chg="mod modGraphic">
          <ac:chgData name="Gemma Galver" userId="889e916e1848a563" providerId="LiveId" clId="{F0A6E687-5477-4F2B-8770-6A6D0BD95014}" dt="2024-01-09T18:16:44.841" v="875" actId="1076"/>
          <ac:graphicFrameMkLst>
            <pc:docMk/>
            <pc:sldMk cId="868287358" sldId="259"/>
            <ac:graphicFrameMk id="8" creationId="{F07B3D3E-0961-F08D-8602-63D3F5E66A65}"/>
          </ac:graphicFrameMkLst>
        </pc:graphicFrameChg>
        <pc:picChg chg="mod">
          <ac:chgData name="Gemma Galver" userId="889e916e1848a563" providerId="LiveId" clId="{F0A6E687-5477-4F2B-8770-6A6D0BD95014}" dt="2024-01-09T21:57:51.271" v="1115"/>
          <ac:picMkLst>
            <pc:docMk/>
            <pc:sldMk cId="868287358" sldId="259"/>
            <ac:picMk id="5" creationId="{C209DCE7-35A4-50BE-4CCF-8EE91A0AA025}"/>
          </ac:picMkLst>
        </pc:picChg>
        <pc:picChg chg="mod">
          <ac:chgData name="Gemma Galver" userId="889e916e1848a563" providerId="LiveId" clId="{F0A6E687-5477-4F2B-8770-6A6D0BD95014}" dt="2024-01-09T21:57:55.451" v="1117"/>
          <ac:picMkLst>
            <pc:docMk/>
            <pc:sldMk cId="868287358" sldId="259"/>
            <ac:picMk id="6" creationId="{DB73BB40-76D9-8DAC-B1A7-AFD661712F2B}"/>
          </ac:picMkLst>
        </pc:picChg>
        <pc:picChg chg="del mod">
          <ac:chgData name="Gemma Galver" userId="889e916e1848a563" providerId="LiveId" clId="{F0A6E687-5477-4F2B-8770-6A6D0BD95014}" dt="2024-01-09T18:15:03.191" v="865" actId="478"/>
          <ac:picMkLst>
            <pc:docMk/>
            <pc:sldMk cId="868287358" sldId="259"/>
            <ac:picMk id="7" creationId="{CE1F376B-1925-DEDC-A475-C57D530C3EF2}"/>
          </ac:picMkLst>
        </pc:picChg>
      </pc:sldChg>
      <pc:sldChg chg="del">
        <pc:chgData name="Gemma Galver" userId="889e916e1848a563" providerId="LiveId" clId="{F0A6E687-5477-4F2B-8770-6A6D0BD95014}" dt="2024-01-09T18:17:30.780" v="882" actId="47"/>
        <pc:sldMkLst>
          <pc:docMk/>
          <pc:sldMk cId="3844251680" sldId="260"/>
        </pc:sldMkLst>
      </pc:sldChg>
      <pc:sldChg chg="addSp modSp mod">
        <pc:chgData name="Gemma Galver" userId="889e916e1848a563" providerId="LiveId" clId="{F0A6E687-5477-4F2B-8770-6A6D0BD95014}" dt="2024-01-09T18:14:32.999" v="861" actId="1076"/>
        <pc:sldMkLst>
          <pc:docMk/>
          <pc:sldMk cId="1248857605" sldId="261"/>
        </pc:sldMkLst>
        <pc:spChg chg="add mod">
          <ac:chgData name="Gemma Galver" userId="889e916e1848a563" providerId="LiveId" clId="{F0A6E687-5477-4F2B-8770-6A6D0BD95014}" dt="2024-01-09T18:14:22.080" v="859"/>
          <ac:spMkLst>
            <pc:docMk/>
            <pc:sldMk cId="1248857605" sldId="261"/>
            <ac:spMk id="5" creationId="{767509E1-C5AE-0403-DC05-6F9709FFE577}"/>
          </ac:spMkLst>
        </pc:spChg>
        <pc:spChg chg="add mod">
          <ac:chgData name="Gemma Galver" userId="889e916e1848a563" providerId="LiveId" clId="{F0A6E687-5477-4F2B-8770-6A6D0BD95014}" dt="2024-01-09T18:14:22.080" v="859"/>
          <ac:spMkLst>
            <pc:docMk/>
            <pc:sldMk cId="1248857605" sldId="261"/>
            <ac:spMk id="6" creationId="{FB48BEF5-02C5-EE2A-DEDA-0F3433B7AD5C}"/>
          </ac:spMkLst>
        </pc:spChg>
        <pc:spChg chg="add mod">
          <ac:chgData name="Gemma Galver" userId="889e916e1848a563" providerId="LiveId" clId="{F0A6E687-5477-4F2B-8770-6A6D0BD95014}" dt="2024-01-09T18:14:22.080" v="859"/>
          <ac:spMkLst>
            <pc:docMk/>
            <pc:sldMk cId="1248857605" sldId="261"/>
            <ac:spMk id="7" creationId="{812F6992-2799-291C-553D-221C9E203EC7}"/>
          </ac:spMkLst>
        </pc:spChg>
        <pc:spChg chg="add mod">
          <ac:chgData name="Gemma Galver" userId="889e916e1848a563" providerId="LiveId" clId="{F0A6E687-5477-4F2B-8770-6A6D0BD95014}" dt="2024-01-09T18:14:22.080" v="859"/>
          <ac:spMkLst>
            <pc:docMk/>
            <pc:sldMk cId="1248857605" sldId="261"/>
            <ac:spMk id="8" creationId="{927FC369-DFDA-5F37-24DC-D5526983F0F4}"/>
          </ac:spMkLst>
        </pc:spChg>
        <pc:picChg chg="mod">
          <ac:chgData name="Gemma Galver" userId="889e916e1848a563" providerId="LiveId" clId="{F0A6E687-5477-4F2B-8770-6A6D0BD95014}" dt="2024-01-09T18:14:32.999" v="861" actId="1076"/>
          <ac:picMkLst>
            <pc:docMk/>
            <pc:sldMk cId="1248857605" sldId="261"/>
            <ac:picMk id="2" creationId="{131AFC7D-7185-EF77-4F95-4DE935F3A21F}"/>
          </ac:picMkLst>
        </pc:picChg>
        <pc:picChg chg="mod">
          <ac:chgData name="Gemma Galver" userId="889e916e1848a563" providerId="LiveId" clId="{F0A6E687-5477-4F2B-8770-6A6D0BD95014}" dt="2024-01-09T18:14:27.691" v="860" actId="1076"/>
          <ac:picMkLst>
            <pc:docMk/>
            <pc:sldMk cId="1248857605" sldId="261"/>
            <ac:picMk id="3" creationId="{9580A4DF-1035-81BC-CF7D-DF945DE22BDB}"/>
          </ac:picMkLst>
        </pc:picChg>
      </pc:sldChg>
      <pc:sldChg chg="addSp delSp modSp mod">
        <pc:chgData name="Gemma Galver" userId="889e916e1848a563" providerId="LiveId" clId="{F0A6E687-5477-4F2B-8770-6A6D0BD95014}" dt="2024-01-09T22:24:27.993" v="1828" actId="14100"/>
        <pc:sldMkLst>
          <pc:docMk/>
          <pc:sldMk cId="3501576653" sldId="262"/>
        </pc:sldMkLst>
        <pc:spChg chg="mod">
          <ac:chgData name="Gemma Galver" userId="889e916e1848a563" providerId="LiveId" clId="{F0A6E687-5477-4F2B-8770-6A6D0BD95014}" dt="2024-01-09T21:59:37.002" v="1120" actId="1076"/>
          <ac:spMkLst>
            <pc:docMk/>
            <pc:sldMk cId="3501576653" sldId="262"/>
            <ac:spMk id="2" creationId="{2C91235A-5926-EC4F-007E-59D11CC1FEC9}"/>
          </ac:spMkLst>
        </pc:spChg>
        <pc:spChg chg="mod">
          <ac:chgData name="Gemma Galver" userId="889e916e1848a563" providerId="LiveId" clId="{F0A6E687-5477-4F2B-8770-6A6D0BD95014}" dt="2024-01-09T22:24:21.690" v="1826" actId="20577"/>
          <ac:spMkLst>
            <pc:docMk/>
            <pc:sldMk cId="3501576653" sldId="262"/>
            <ac:spMk id="3" creationId="{5F1877F0-D665-4125-1FE4-0F66175D7283}"/>
          </ac:spMkLst>
        </pc:spChg>
        <pc:spChg chg="del mod">
          <ac:chgData name="Gemma Galver" userId="889e916e1848a563" providerId="LiveId" clId="{F0A6E687-5477-4F2B-8770-6A6D0BD95014}" dt="2024-01-09T22:13:19.160" v="1444"/>
          <ac:spMkLst>
            <pc:docMk/>
            <pc:sldMk cId="3501576653" sldId="262"/>
            <ac:spMk id="4" creationId="{BBEA402C-A4E7-9B96-70A2-64969EEE3834}"/>
          </ac:spMkLst>
        </pc:spChg>
        <pc:spChg chg="add mod">
          <ac:chgData name="Gemma Galver" userId="889e916e1848a563" providerId="LiveId" clId="{F0A6E687-5477-4F2B-8770-6A6D0BD95014}" dt="2024-01-09T18:21:48.242" v="884"/>
          <ac:spMkLst>
            <pc:docMk/>
            <pc:sldMk cId="3501576653" sldId="262"/>
            <ac:spMk id="5" creationId="{5BD3D8D3-E879-5A51-4E9B-7F1F00F810A6}"/>
          </ac:spMkLst>
        </pc:spChg>
        <pc:spChg chg="add mod">
          <ac:chgData name="Gemma Galver" userId="889e916e1848a563" providerId="LiveId" clId="{F0A6E687-5477-4F2B-8770-6A6D0BD95014}" dt="2024-01-09T18:21:48.242" v="884"/>
          <ac:spMkLst>
            <pc:docMk/>
            <pc:sldMk cId="3501576653" sldId="262"/>
            <ac:spMk id="6" creationId="{26CE91E1-8B52-DC39-7011-A249C5D34BA3}"/>
          </ac:spMkLst>
        </pc:spChg>
        <pc:spChg chg="add mod">
          <ac:chgData name="Gemma Galver" userId="889e916e1848a563" providerId="LiveId" clId="{F0A6E687-5477-4F2B-8770-6A6D0BD95014}" dt="2024-01-09T18:21:48.242" v="884"/>
          <ac:spMkLst>
            <pc:docMk/>
            <pc:sldMk cId="3501576653" sldId="262"/>
            <ac:spMk id="7" creationId="{A73FCAA2-5CCB-6205-083E-A3ACA99B6907}"/>
          </ac:spMkLst>
        </pc:spChg>
        <pc:spChg chg="add mod">
          <ac:chgData name="Gemma Galver" userId="889e916e1848a563" providerId="LiveId" clId="{F0A6E687-5477-4F2B-8770-6A6D0BD95014}" dt="2024-01-09T18:22:15.672" v="918" actId="1076"/>
          <ac:spMkLst>
            <pc:docMk/>
            <pc:sldMk cId="3501576653" sldId="262"/>
            <ac:spMk id="8" creationId="{88D4FD00-3883-6DB2-17A9-218499CA95CF}"/>
          </ac:spMkLst>
        </pc:spChg>
        <pc:picChg chg="add mod">
          <ac:chgData name="Gemma Galver" userId="889e916e1848a563" providerId="LiveId" clId="{F0A6E687-5477-4F2B-8770-6A6D0BD95014}" dt="2024-01-09T22:24:27.993" v="1828" actId="14100"/>
          <ac:picMkLst>
            <pc:docMk/>
            <pc:sldMk cId="3501576653" sldId="262"/>
            <ac:picMk id="10" creationId="{C4ADED19-2EFB-A271-F53B-CDB083BE0EC2}"/>
          </ac:picMkLst>
        </pc:picChg>
      </pc:sldChg>
      <pc:sldChg chg="addSp delSp modSp mod">
        <pc:chgData name="Gemma Galver" userId="889e916e1848a563" providerId="LiveId" clId="{F0A6E687-5477-4F2B-8770-6A6D0BD95014}" dt="2024-01-09T22:30:08.845" v="1870" actId="207"/>
        <pc:sldMkLst>
          <pc:docMk/>
          <pc:sldMk cId="3295572727" sldId="263"/>
        </pc:sldMkLst>
        <pc:spChg chg="mod">
          <ac:chgData name="Gemma Galver" userId="889e916e1848a563" providerId="LiveId" clId="{F0A6E687-5477-4F2B-8770-6A6D0BD95014}" dt="2024-01-09T22:25:51.162" v="1842" actId="1076"/>
          <ac:spMkLst>
            <pc:docMk/>
            <pc:sldMk cId="3295572727" sldId="263"/>
            <ac:spMk id="2" creationId="{E8AAFE8C-1E25-8DCA-67FF-8D81BE35CEDF}"/>
          </ac:spMkLst>
        </pc:spChg>
        <pc:spChg chg="mod">
          <ac:chgData name="Gemma Galver" userId="889e916e1848a563" providerId="LiveId" clId="{F0A6E687-5477-4F2B-8770-6A6D0BD95014}" dt="2024-01-09T22:30:08.845" v="1870" actId="207"/>
          <ac:spMkLst>
            <pc:docMk/>
            <pc:sldMk cId="3295572727" sldId="263"/>
            <ac:spMk id="3" creationId="{99B1F229-67C9-FEB5-5E8A-1D1C663ADBEF}"/>
          </ac:spMkLst>
        </pc:spChg>
        <pc:spChg chg="del mod">
          <ac:chgData name="Gemma Galver" userId="889e916e1848a563" providerId="LiveId" clId="{F0A6E687-5477-4F2B-8770-6A6D0BD95014}" dt="2024-01-09T22:25:12.499" v="1832" actId="478"/>
          <ac:spMkLst>
            <pc:docMk/>
            <pc:sldMk cId="3295572727" sldId="263"/>
            <ac:spMk id="4" creationId="{8A9B9BB2-D6E5-427D-5816-0884DCC1C452}"/>
          </ac:spMkLst>
        </pc:spChg>
        <pc:spChg chg="del mod">
          <ac:chgData name="Gemma Galver" userId="889e916e1848a563" providerId="LiveId" clId="{F0A6E687-5477-4F2B-8770-6A6D0BD95014}" dt="2024-01-09T22:25:25.081" v="1835" actId="478"/>
          <ac:spMkLst>
            <pc:docMk/>
            <pc:sldMk cId="3295572727" sldId="263"/>
            <ac:spMk id="6" creationId="{D770D3C7-93E1-BF10-C625-7ACEE5E5D968}"/>
          </ac:spMkLst>
        </pc:spChg>
        <pc:spChg chg="add mod">
          <ac:chgData name="Gemma Galver" userId="889e916e1848a563" providerId="LiveId" clId="{F0A6E687-5477-4F2B-8770-6A6D0BD95014}" dt="2024-01-09T22:24:50.268" v="1829"/>
          <ac:spMkLst>
            <pc:docMk/>
            <pc:sldMk cId="3295572727" sldId="263"/>
            <ac:spMk id="7" creationId="{9B9684C1-E528-F90B-8706-E667010B1D9E}"/>
          </ac:spMkLst>
        </pc:spChg>
        <pc:spChg chg="add mod">
          <ac:chgData name="Gemma Galver" userId="889e916e1848a563" providerId="LiveId" clId="{F0A6E687-5477-4F2B-8770-6A6D0BD95014}" dt="2024-01-09T22:24:50.268" v="1829"/>
          <ac:spMkLst>
            <pc:docMk/>
            <pc:sldMk cId="3295572727" sldId="263"/>
            <ac:spMk id="8" creationId="{7DC1F983-55D0-F40F-E57C-DE515C089C83}"/>
          </ac:spMkLst>
        </pc:spChg>
        <pc:spChg chg="add mod">
          <ac:chgData name="Gemma Galver" userId="889e916e1848a563" providerId="LiveId" clId="{F0A6E687-5477-4F2B-8770-6A6D0BD95014}" dt="2024-01-09T22:24:50.268" v="1829"/>
          <ac:spMkLst>
            <pc:docMk/>
            <pc:sldMk cId="3295572727" sldId="263"/>
            <ac:spMk id="9" creationId="{338FEEA3-9E55-D4E8-AF2B-12A5C884BAA5}"/>
          </ac:spMkLst>
        </pc:spChg>
        <pc:spChg chg="add mod">
          <ac:chgData name="Gemma Galver" userId="889e916e1848a563" providerId="LiveId" clId="{F0A6E687-5477-4F2B-8770-6A6D0BD95014}" dt="2024-01-09T22:24:50.268" v="1829"/>
          <ac:spMkLst>
            <pc:docMk/>
            <pc:sldMk cId="3295572727" sldId="263"/>
            <ac:spMk id="10" creationId="{D4CB19E3-A75B-E166-987D-94655B1E6AD3}"/>
          </ac:spMkLst>
        </pc:spChg>
        <pc:picChg chg="add mod">
          <ac:chgData name="Gemma Galver" userId="889e916e1848a563" providerId="LiveId" clId="{F0A6E687-5477-4F2B-8770-6A6D0BD95014}" dt="2024-01-09T22:28:50.022" v="1863" actId="1076"/>
          <ac:picMkLst>
            <pc:docMk/>
            <pc:sldMk cId="3295572727" sldId="263"/>
            <ac:picMk id="12" creationId="{9A27FE59-8F7E-794C-A025-F2E3E947ED65}"/>
          </ac:picMkLst>
        </pc:picChg>
      </pc:sldChg>
      <pc:sldChg chg="addSp modSp mod">
        <pc:chgData name="Gemma Galver" userId="889e916e1848a563" providerId="LiveId" clId="{F0A6E687-5477-4F2B-8770-6A6D0BD95014}" dt="2024-01-09T22:34:05.226" v="2185" actId="20577"/>
        <pc:sldMkLst>
          <pc:docMk/>
          <pc:sldMk cId="3372692872" sldId="264"/>
        </pc:sldMkLst>
        <pc:spChg chg="mod">
          <ac:chgData name="Gemma Galver" userId="889e916e1848a563" providerId="LiveId" clId="{F0A6E687-5477-4F2B-8770-6A6D0BD95014}" dt="2024-01-09T22:31:38.265" v="1947" actId="1076"/>
          <ac:spMkLst>
            <pc:docMk/>
            <pc:sldMk cId="3372692872" sldId="264"/>
            <ac:spMk id="2" creationId="{2B545F26-8519-F31F-A470-AC081F8BC5E1}"/>
          </ac:spMkLst>
        </pc:spChg>
        <pc:spChg chg="mod">
          <ac:chgData name="Gemma Galver" userId="889e916e1848a563" providerId="LiveId" clId="{F0A6E687-5477-4F2B-8770-6A6D0BD95014}" dt="2024-01-09T22:34:05.226" v="2185" actId="20577"/>
          <ac:spMkLst>
            <pc:docMk/>
            <pc:sldMk cId="3372692872" sldId="264"/>
            <ac:spMk id="3" creationId="{72DAAD2A-54EF-726B-FB88-10EAA05740C2}"/>
          </ac:spMkLst>
        </pc:spChg>
        <pc:spChg chg="add mod">
          <ac:chgData name="Gemma Galver" userId="889e916e1848a563" providerId="LiveId" clId="{F0A6E687-5477-4F2B-8770-6A6D0BD95014}" dt="2024-01-09T22:30:32.641" v="1871"/>
          <ac:spMkLst>
            <pc:docMk/>
            <pc:sldMk cId="3372692872" sldId="264"/>
            <ac:spMk id="4" creationId="{74E6BDC5-E274-98A1-075C-F1449C9444B6}"/>
          </ac:spMkLst>
        </pc:spChg>
        <pc:spChg chg="add mod">
          <ac:chgData name="Gemma Galver" userId="889e916e1848a563" providerId="LiveId" clId="{F0A6E687-5477-4F2B-8770-6A6D0BD95014}" dt="2024-01-09T22:30:32.641" v="1871"/>
          <ac:spMkLst>
            <pc:docMk/>
            <pc:sldMk cId="3372692872" sldId="264"/>
            <ac:spMk id="5" creationId="{04D4D201-01A9-EAF5-1BFE-B9480C5959BD}"/>
          </ac:spMkLst>
        </pc:spChg>
        <pc:spChg chg="add mod">
          <ac:chgData name="Gemma Galver" userId="889e916e1848a563" providerId="LiveId" clId="{F0A6E687-5477-4F2B-8770-6A6D0BD95014}" dt="2024-01-09T22:30:32.641" v="1871"/>
          <ac:spMkLst>
            <pc:docMk/>
            <pc:sldMk cId="3372692872" sldId="264"/>
            <ac:spMk id="6" creationId="{DB0B8BB8-3CE0-799A-233D-1EB9DA4543F4}"/>
          </ac:spMkLst>
        </pc:spChg>
        <pc:spChg chg="add mod">
          <ac:chgData name="Gemma Galver" userId="889e916e1848a563" providerId="LiveId" clId="{F0A6E687-5477-4F2B-8770-6A6D0BD95014}" dt="2024-01-09T22:31:07.006" v="1922" actId="20577"/>
          <ac:spMkLst>
            <pc:docMk/>
            <pc:sldMk cId="3372692872" sldId="264"/>
            <ac:spMk id="7" creationId="{E63F2C11-FA91-858A-62C4-CD6C993BAD5C}"/>
          </ac:spMkLst>
        </pc:spChg>
      </pc:sldChg>
      <pc:sldChg chg="del ord">
        <pc:chgData name="Gemma Galver" userId="889e916e1848a563" providerId="LiveId" clId="{F0A6E687-5477-4F2B-8770-6A6D0BD95014}" dt="2024-01-09T22:42:14.417" v="2236" actId="47"/>
        <pc:sldMkLst>
          <pc:docMk/>
          <pc:sldMk cId="730349998" sldId="265"/>
        </pc:sldMkLst>
      </pc:sldChg>
      <pc:sldChg chg="addSp modSp mod">
        <pc:chgData name="Gemma Galver" userId="889e916e1848a563" providerId="LiveId" clId="{F0A6E687-5477-4F2B-8770-6A6D0BD95014}" dt="2024-01-10T07:46:52.681" v="4289" actId="20577"/>
        <pc:sldMkLst>
          <pc:docMk/>
          <pc:sldMk cId="3170323008" sldId="266"/>
        </pc:sldMkLst>
        <pc:spChg chg="mod">
          <ac:chgData name="Gemma Galver" userId="889e916e1848a563" providerId="LiveId" clId="{F0A6E687-5477-4F2B-8770-6A6D0BD95014}" dt="2024-01-09T22:43:12.153" v="2245" actId="1076"/>
          <ac:spMkLst>
            <pc:docMk/>
            <pc:sldMk cId="3170323008" sldId="266"/>
            <ac:spMk id="2" creationId="{98B9ACD5-3834-B9A6-4B1B-49F04860731A}"/>
          </ac:spMkLst>
        </pc:spChg>
        <pc:spChg chg="mod">
          <ac:chgData name="Gemma Galver" userId="889e916e1848a563" providerId="LiveId" clId="{F0A6E687-5477-4F2B-8770-6A6D0BD95014}" dt="2024-01-10T07:46:52.681" v="4289" actId="20577"/>
          <ac:spMkLst>
            <pc:docMk/>
            <pc:sldMk cId="3170323008" sldId="266"/>
            <ac:spMk id="3" creationId="{87B3557F-EF29-B9FA-88BD-BA8E1363FFA6}"/>
          </ac:spMkLst>
        </pc:spChg>
        <pc:spChg chg="add mod">
          <ac:chgData name="Gemma Galver" userId="889e916e1848a563" providerId="LiveId" clId="{F0A6E687-5477-4F2B-8770-6A6D0BD95014}" dt="2024-01-09T22:41:24.890" v="2186"/>
          <ac:spMkLst>
            <pc:docMk/>
            <pc:sldMk cId="3170323008" sldId="266"/>
            <ac:spMk id="4" creationId="{ADB7AD49-0940-CA80-3C4F-5FF83030886C}"/>
          </ac:spMkLst>
        </pc:spChg>
        <pc:spChg chg="add mod">
          <ac:chgData name="Gemma Galver" userId="889e916e1848a563" providerId="LiveId" clId="{F0A6E687-5477-4F2B-8770-6A6D0BD95014}" dt="2024-01-09T22:41:24.890" v="2186"/>
          <ac:spMkLst>
            <pc:docMk/>
            <pc:sldMk cId="3170323008" sldId="266"/>
            <ac:spMk id="5" creationId="{F777B3EF-2E60-4749-C380-DA899A62D7E1}"/>
          </ac:spMkLst>
        </pc:spChg>
        <pc:spChg chg="add mod">
          <ac:chgData name="Gemma Galver" userId="889e916e1848a563" providerId="LiveId" clId="{F0A6E687-5477-4F2B-8770-6A6D0BD95014}" dt="2024-01-09T22:41:24.890" v="2186"/>
          <ac:spMkLst>
            <pc:docMk/>
            <pc:sldMk cId="3170323008" sldId="266"/>
            <ac:spMk id="6" creationId="{4B99D3F5-53C5-92D6-046D-D1CB847E544F}"/>
          </ac:spMkLst>
        </pc:spChg>
        <pc:spChg chg="add mod">
          <ac:chgData name="Gemma Galver" userId="889e916e1848a563" providerId="LiveId" clId="{F0A6E687-5477-4F2B-8770-6A6D0BD95014}" dt="2024-01-09T22:42:01.497" v="2233" actId="6549"/>
          <ac:spMkLst>
            <pc:docMk/>
            <pc:sldMk cId="3170323008" sldId="266"/>
            <ac:spMk id="7" creationId="{73C227EA-F7F6-9CA7-EC3F-EC126B631520}"/>
          </ac:spMkLst>
        </pc:spChg>
      </pc:sldChg>
      <pc:sldChg chg="addSp modSp mod">
        <pc:chgData name="Gemma Galver" userId="889e916e1848a563" providerId="LiveId" clId="{F0A6E687-5477-4F2B-8770-6A6D0BD95014}" dt="2024-01-09T22:49:21.668" v="2846" actId="6549"/>
        <pc:sldMkLst>
          <pc:docMk/>
          <pc:sldMk cId="1474237415" sldId="267"/>
        </pc:sldMkLst>
        <pc:spChg chg="mod">
          <ac:chgData name="Gemma Galver" userId="889e916e1848a563" providerId="LiveId" clId="{F0A6E687-5477-4F2B-8770-6A6D0BD95014}" dt="2024-01-09T22:45:54" v="2439" actId="122"/>
          <ac:spMkLst>
            <pc:docMk/>
            <pc:sldMk cId="1474237415" sldId="267"/>
            <ac:spMk id="2" creationId="{7D2DAF06-1749-3D29-D316-F67FD570D6FB}"/>
          </ac:spMkLst>
        </pc:spChg>
        <pc:spChg chg="mod">
          <ac:chgData name="Gemma Galver" userId="889e916e1848a563" providerId="LiveId" clId="{F0A6E687-5477-4F2B-8770-6A6D0BD95014}" dt="2024-01-09T22:49:21.668" v="2846" actId="6549"/>
          <ac:spMkLst>
            <pc:docMk/>
            <pc:sldMk cId="1474237415" sldId="267"/>
            <ac:spMk id="3" creationId="{BAF014C3-BD90-DF2D-AD17-A88DA828A283}"/>
          </ac:spMkLst>
        </pc:spChg>
        <pc:spChg chg="add mod">
          <ac:chgData name="Gemma Galver" userId="889e916e1848a563" providerId="LiveId" clId="{F0A6E687-5477-4F2B-8770-6A6D0BD95014}" dt="2024-01-09T22:45:02.780" v="2382"/>
          <ac:spMkLst>
            <pc:docMk/>
            <pc:sldMk cId="1474237415" sldId="267"/>
            <ac:spMk id="4" creationId="{4DEFBECB-BA75-50A3-0F01-29C4904D8D2C}"/>
          </ac:spMkLst>
        </pc:spChg>
        <pc:spChg chg="add mod">
          <ac:chgData name="Gemma Galver" userId="889e916e1848a563" providerId="LiveId" clId="{F0A6E687-5477-4F2B-8770-6A6D0BD95014}" dt="2024-01-09T22:45:02.780" v="2382"/>
          <ac:spMkLst>
            <pc:docMk/>
            <pc:sldMk cId="1474237415" sldId="267"/>
            <ac:spMk id="5" creationId="{A4D59EB8-0103-7BC9-EDC3-473163E4F482}"/>
          </ac:spMkLst>
        </pc:spChg>
        <pc:spChg chg="add mod">
          <ac:chgData name="Gemma Galver" userId="889e916e1848a563" providerId="LiveId" clId="{F0A6E687-5477-4F2B-8770-6A6D0BD95014}" dt="2024-01-09T22:45:02.780" v="2382"/>
          <ac:spMkLst>
            <pc:docMk/>
            <pc:sldMk cId="1474237415" sldId="267"/>
            <ac:spMk id="6" creationId="{844E7280-4231-ED65-CF87-F7F92AB4A3D0}"/>
          </ac:spMkLst>
        </pc:spChg>
        <pc:spChg chg="add mod">
          <ac:chgData name="Gemma Galver" userId="889e916e1848a563" providerId="LiveId" clId="{F0A6E687-5477-4F2B-8770-6A6D0BD95014}" dt="2024-01-09T22:45:36.170" v="2434" actId="14100"/>
          <ac:spMkLst>
            <pc:docMk/>
            <pc:sldMk cId="1474237415" sldId="267"/>
            <ac:spMk id="7" creationId="{1C18EFC4-7D7C-81BA-82D0-4EDF525DE4C5}"/>
          </ac:spMkLst>
        </pc:spChg>
      </pc:sldChg>
      <pc:sldChg chg="addSp delSp modSp mod">
        <pc:chgData name="Gemma Galver" userId="889e916e1848a563" providerId="LiveId" clId="{F0A6E687-5477-4F2B-8770-6A6D0BD95014}" dt="2024-01-09T23:20:00" v="3727" actId="1076"/>
        <pc:sldMkLst>
          <pc:docMk/>
          <pc:sldMk cId="1727255181" sldId="268"/>
        </pc:sldMkLst>
        <pc:spChg chg="mod">
          <ac:chgData name="Gemma Galver" userId="889e916e1848a563" providerId="LiveId" clId="{F0A6E687-5477-4F2B-8770-6A6D0BD95014}" dt="2024-01-09T23:18:10.425" v="3716" actId="1076"/>
          <ac:spMkLst>
            <pc:docMk/>
            <pc:sldMk cId="1727255181" sldId="268"/>
            <ac:spMk id="2" creationId="{28D5B447-9E1C-9CD6-968D-F0D086948CDC}"/>
          </ac:spMkLst>
        </pc:spChg>
        <pc:spChg chg="mod">
          <ac:chgData name="Gemma Galver" userId="889e916e1848a563" providerId="LiveId" clId="{F0A6E687-5477-4F2B-8770-6A6D0BD95014}" dt="2024-01-09T23:18:18.593" v="3717" actId="1076"/>
          <ac:spMkLst>
            <pc:docMk/>
            <pc:sldMk cId="1727255181" sldId="268"/>
            <ac:spMk id="3" creationId="{3D417E48-B61A-C188-3091-37BEDE721054}"/>
          </ac:spMkLst>
        </pc:spChg>
        <pc:spChg chg="add mod">
          <ac:chgData name="Gemma Galver" userId="889e916e1848a563" providerId="LiveId" clId="{F0A6E687-5477-4F2B-8770-6A6D0BD95014}" dt="2024-01-09T22:54:18.167" v="2906"/>
          <ac:spMkLst>
            <pc:docMk/>
            <pc:sldMk cId="1727255181" sldId="268"/>
            <ac:spMk id="4" creationId="{98231E2A-F170-6E2F-1E28-D7EC7FDFEB0C}"/>
          </ac:spMkLst>
        </pc:spChg>
        <pc:spChg chg="add mod">
          <ac:chgData name="Gemma Galver" userId="889e916e1848a563" providerId="LiveId" clId="{F0A6E687-5477-4F2B-8770-6A6D0BD95014}" dt="2024-01-09T22:54:18.167" v="2906"/>
          <ac:spMkLst>
            <pc:docMk/>
            <pc:sldMk cId="1727255181" sldId="268"/>
            <ac:spMk id="5" creationId="{0389DEBA-B089-A4F6-3960-D7D5316D98B0}"/>
          </ac:spMkLst>
        </pc:spChg>
        <pc:spChg chg="add mod">
          <ac:chgData name="Gemma Galver" userId="889e916e1848a563" providerId="LiveId" clId="{F0A6E687-5477-4F2B-8770-6A6D0BD95014}" dt="2024-01-09T22:54:18.167" v="2906"/>
          <ac:spMkLst>
            <pc:docMk/>
            <pc:sldMk cId="1727255181" sldId="268"/>
            <ac:spMk id="6" creationId="{F47D6A2C-29E8-5B03-AB18-57CC9E79FE64}"/>
          </ac:spMkLst>
        </pc:spChg>
        <pc:spChg chg="add mod">
          <ac:chgData name="Gemma Galver" userId="889e916e1848a563" providerId="LiveId" clId="{F0A6E687-5477-4F2B-8770-6A6D0BD95014}" dt="2024-01-09T22:54:40.714" v="2956" actId="6549"/>
          <ac:spMkLst>
            <pc:docMk/>
            <pc:sldMk cId="1727255181" sldId="268"/>
            <ac:spMk id="7" creationId="{74CE79D0-53C5-8F23-228E-791E688995C2}"/>
          </ac:spMkLst>
        </pc:spChg>
        <pc:picChg chg="add mod">
          <ac:chgData name="Gemma Galver" userId="889e916e1848a563" providerId="LiveId" clId="{F0A6E687-5477-4F2B-8770-6A6D0BD95014}" dt="2024-01-09T23:18:22.091" v="3718" actId="1076"/>
          <ac:picMkLst>
            <pc:docMk/>
            <pc:sldMk cId="1727255181" sldId="268"/>
            <ac:picMk id="9" creationId="{8626E597-6EF8-F19C-82B4-36BBDBBC5C54}"/>
          </ac:picMkLst>
        </pc:picChg>
        <pc:picChg chg="add mod">
          <ac:chgData name="Gemma Galver" userId="889e916e1848a563" providerId="LiveId" clId="{F0A6E687-5477-4F2B-8770-6A6D0BD95014}" dt="2024-01-09T23:18:26.935" v="3719" actId="1076"/>
          <ac:picMkLst>
            <pc:docMk/>
            <pc:sldMk cId="1727255181" sldId="268"/>
            <ac:picMk id="11" creationId="{CE1B66D4-1558-DAF1-7EF3-CAFD108C33D9}"/>
          </ac:picMkLst>
        </pc:picChg>
        <pc:picChg chg="add mod">
          <ac:chgData name="Gemma Galver" userId="889e916e1848a563" providerId="LiveId" clId="{F0A6E687-5477-4F2B-8770-6A6D0BD95014}" dt="2024-01-09T23:18:32.425" v="3720" actId="1076"/>
          <ac:picMkLst>
            <pc:docMk/>
            <pc:sldMk cId="1727255181" sldId="268"/>
            <ac:picMk id="13" creationId="{B384DE96-149A-775D-A2B6-E7105AC07448}"/>
          </ac:picMkLst>
        </pc:picChg>
        <pc:picChg chg="add del mod">
          <ac:chgData name="Gemma Galver" userId="889e916e1848a563" providerId="LiveId" clId="{F0A6E687-5477-4F2B-8770-6A6D0BD95014}" dt="2024-01-09T23:18:38.367" v="3721" actId="478"/>
          <ac:picMkLst>
            <pc:docMk/>
            <pc:sldMk cId="1727255181" sldId="268"/>
            <ac:picMk id="15" creationId="{7D0056D1-0C3B-357E-BAB6-4A994A133950}"/>
          </ac:picMkLst>
        </pc:picChg>
        <pc:picChg chg="add mod">
          <ac:chgData name="Gemma Galver" userId="889e916e1848a563" providerId="LiveId" clId="{F0A6E687-5477-4F2B-8770-6A6D0BD95014}" dt="2024-01-09T23:19:07.224" v="3723" actId="1076"/>
          <ac:picMkLst>
            <pc:docMk/>
            <pc:sldMk cId="1727255181" sldId="268"/>
            <ac:picMk id="17" creationId="{EB901D0A-CDB2-0BE3-9FEC-1E4E08272FDC}"/>
          </ac:picMkLst>
        </pc:picChg>
        <pc:picChg chg="add mod">
          <ac:chgData name="Gemma Galver" userId="889e916e1848a563" providerId="LiveId" clId="{F0A6E687-5477-4F2B-8770-6A6D0BD95014}" dt="2024-01-09T23:19:30.986" v="3725" actId="1076"/>
          <ac:picMkLst>
            <pc:docMk/>
            <pc:sldMk cId="1727255181" sldId="268"/>
            <ac:picMk id="19" creationId="{8464AF42-C2AF-2A18-7285-F8A05AA38F94}"/>
          </ac:picMkLst>
        </pc:picChg>
        <pc:picChg chg="add mod">
          <ac:chgData name="Gemma Galver" userId="889e916e1848a563" providerId="LiveId" clId="{F0A6E687-5477-4F2B-8770-6A6D0BD95014}" dt="2024-01-09T23:20:00" v="3727" actId="1076"/>
          <ac:picMkLst>
            <pc:docMk/>
            <pc:sldMk cId="1727255181" sldId="268"/>
            <ac:picMk id="21" creationId="{01E4F1BB-5874-E5AA-F303-166EEEC36577}"/>
          </ac:picMkLst>
        </pc:picChg>
      </pc:sldChg>
      <pc:sldChg chg="addSp delSp modSp mod">
        <pc:chgData name="Gemma Galver" userId="889e916e1848a563" providerId="LiveId" clId="{F0A6E687-5477-4F2B-8770-6A6D0BD95014}" dt="2024-01-10T09:16:01.157" v="5477" actId="1076"/>
        <pc:sldMkLst>
          <pc:docMk/>
          <pc:sldMk cId="1973146515" sldId="269"/>
        </pc:sldMkLst>
        <pc:spChg chg="mod">
          <ac:chgData name="Gemma Galver" userId="889e916e1848a563" providerId="LiveId" clId="{F0A6E687-5477-4F2B-8770-6A6D0BD95014}" dt="2024-01-10T08:14:20.655" v="4702" actId="122"/>
          <ac:spMkLst>
            <pc:docMk/>
            <pc:sldMk cId="1973146515" sldId="269"/>
            <ac:spMk id="2" creationId="{15DE1E63-DF14-54F0-14B6-DE55DADF5B58}"/>
          </ac:spMkLst>
        </pc:spChg>
        <pc:spChg chg="mod">
          <ac:chgData name="Gemma Galver" userId="889e916e1848a563" providerId="LiveId" clId="{F0A6E687-5477-4F2B-8770-6A6D0BD95014}" dt="2024-01-10T09:15:53.271" v="5474" actId="1076"/>
          <ac:spMkLst>
            <pc:docMk/>
            <pc:sldMk cId="1973146515" sldId="269"/>
            <ac:spMk id="3" creationId="{12FFCF84-D392-9869-A2B3-BA605D6FF542}"/>
          </ac:spMkLst>
        </pc:spChg>
        <pc:spChg chg="add mod">
          <ac:chgData name="Gemma Galver" userId="889e916e1848a563" providerId="LiveId" clId="{F0A6E687-5477-4F2B-8770-6A6D0BD95014}" dt="2024-01-10T08:12:54.996" v="4629"/>
          <ac:spMkLst>
            <pc:docMk/>
            <pc:sldMk cId="1973146515" sldId="269"/>
            <ac:spMk id="4" creationId="{D31B7F2E-2909-5089-B1AE-C13A9E57A4FE}"/>
          </ac:spMkLst>
        </pc:spChg>
        <pc:spChg chg="add mod">
          <ac:chgData name="Gemma Galver" userId="889e916e1848a563" providerId="LiveId" clId="{F0A6E687-5477-4F2B-8770-6A6D0BD95014}" dt="2024-01-10T08:12:54.996" v="4629"/>
          <ac:spMkLst>
            <pc:docMk/>
            <pc:sldMk cId="1973146515" sldId="269"/>
            <ac:spMk id="5" creationId="{2C77EB40-E186-F75E-E197-588AF6CCB853}"/>
          </ac:spMkLst>
        </pc:spChg>
        <pc:spChg chg="add del mod">
          <ac:chgData name="Gemma Galver" userId="889e916e1848a563" providerId="LiveId" clId="{F0A6E687-5477-4F2B-8770-6A6D0BD95014}" dt="2024-01-09T23:03:08.707" v="2974"/>
          <ac:spMkLst>
            <pc:docMk/>
            <pc:sldMk cId="1973146515" sldId="269"/>
            <ac:spMk id="5" creationId="{D0489610-8571-60E7-630C-4D5F42598577}"/>
          </ac:spMkLst>
        </pc:spChg>
        <pc:spChg chg="add mod">
          <ac:chgData name="Gemma Galver" userId="889e916e1848a563" providerId="LiveId" clId="{F0A6E687-5477-4F2B-8770-6A6D0BD95014}" dt="2024-01-10T08:12:54.996" v="4629"/>
          <ac:spMkLst>
            <pc:docMk/>
            <pc:sldMk cId="1973146515" sldId="269"/>
            <ac:spMk id="6" creationId="{52C722E0-F4B6-11CD-F047-E575A23CD81B}"/>
          </ac:spMkLst>
        </pc:spChg>
        <pc:spChg chg="add mod">
          <ac:chgData name="Gemma Galver" userId="889e916e1848a563" providerId="LiveId" clId="{F0A6E687-5477-4F2B-8770-6A6D0BD95014}" dt="2024-01-10T08:13:20.037" v="4668" actId="1076"/>
          <ac:spMkLst>
            <pc:docMk/>
            <pc:sldMk cId="1973146515" sldId="269"/>
            <ac:spMk id="7" creationId="{B437B389-C285-C735-FA47-8E5A6C25C299}"/>
          </ac:spMkLst>
        </pc:spChg>
        <pc:picChg chg="add mod">
          <ac:chgData name="Gemma Galver" userId="889e916e1848a563" providerId="LiveId" clId="{F0A6E687-5477-4F2B-8770-6A6D0BD95014}" dt="2024-01-10T09:16:01.157" v="5477" actId="1076"/>
          <ac:picMkLst>
            <pc:docMk/>
            <pc:sldMk cId="1973146515" sldId="269"/>
            <ac:picMk id="1026" creationId="{6E0F06C8-0BC6-C99E-21CF-898A9638E5F5}"/>
          </ac:picMkLst>
        </pc:picChg>
        <pc:picChg chg="add mod">
          <ac:chgData name="Gemma Galver" userId="889e916e1848a563" providerId="LiveId" clId="{F0A6E687-5477-4F2B-8770-6A6D0BD95014}" dt="2024-01-10T09:15:48.254" v="5473" actId="1076"/>
          <ac:picMkLst>
            <pc:docMk/>
            <pc:sldMk cId="1973146515" sldId="269"/>
            <ac:picMk id="1028" creationId="{AD8E2BF9-AC88-7626-B72B-FDE356417E72}"/>
          </ac:picMkLst>
        </pc:picChg>
      </pc:sldChg>
      <pc:sldChg chg="addSp modSp mod">
        <pc:chgData name="Gemma Galver" userId="889e916e1848a563" providerId="LiveId" clId="{F0A6E687-5477-4F2B-8770-6A6D0BD95014}" dt="2024-01-10T09:17:49.529" v="5524" actId="20577"/>
        <pc:sldMkLst>
          <pc:docMk/>
          <pc:sldMk cId="914966215" sldId="270"/>
        </pc:sldMkLst>
        <pc:spChg chg="mod">
          <ac:chgData name="Gemma Galver" userId="889e916e1848a563" providerId="LiveId" clId="{F0A6E687-5477-4F2B-8770-6A6D0BD95014}" dt="2024-01-10T09:17:19.598" v="5522" actId="1076"/>
          <ac:spMkLst>
            <pc:docMk/>
            <pc:sldMk cId="914966215" sldId="270"/>
            <ac:spMk id="2" creationId="{09D8B805-B3B8-07CF-1642-615473C54F5F}"/>
          </ac:spMkLst>
        </pc:spChg>
        <pc:spChg chg="mod">
          <ac:chgData name="Gemma Galver" userId="889e916e1848a563" providerId="LiveId" clId="{F0A6E687-5477-4F2B-8770-6A6D0BD95014}" dt="2024-01-10T09:17:49.529" v="5524" actId="20577"/>
          <ac:spMkLst>
            <pc:docMk/>
            <pc:sldMk cId="914966215" sldId="270"/>
            <ac:spMk id="3" creationId="{C5389A12-0C13-6F2B-C365-61126770F10C}"/>
          </ac:spMkLst>
        </pc:spChg>
        <pc:spChg chg="add mod">
          <ac:chgData name="Gemma Galver" userId="889e916e1848a563" providerId="LiveId" clId="{F0A6E687-5477-4F2B-8770-6A6D0BD95014}" dt="2024-01-10T09:16:24.833" v="5478"/>
          <ac:spMkLst>
            <pc:docMk/>
            <pc:sldMk cId="914966215" sldId="270"/>
            <ac:spMk id="4" creationId="{713C5A69-6837-23E3-D0DD-AA28F689BE60}"/>
          </ac:spMkLst>
        </pc:spChg>
        <pc:spChg chg="add mod">
          <ac:chgData name="Gemma Galver" userId="889e916e1848a563" providerId="LiveId" clId="{F0A6E687-5477-4F2B-8770-6A6D0BD95014}" dt="2024-01-10T09:16:24.833" v="5478"/>
          <ac:spMkLst>
            <pc:docMk/>
            <pc:sldMk cId="914966215" sldId="270"/>
            <ac:spMk id="5" creationId="{1970211E-D245-C089-6CFD-7CFE09F153AE}"/>
          </ac:spMkLst>
        </pc:spChg>
        <pc:spChg chg="add mod">
          <ac:chgData name="Gemma Galver" userId="889e916e1848a563" providerId="LiveId" clId="{F0A6E687-5477-4F2B-8770-6A6D0BD95014}" dt="2024-01-10T09:16:24.833" v="5478"/>
          <ac:spMkLst>
            <pc:docMk/>
            <pc:sldMk cId="914966215" sldId="270"/>
            <ac:spMk id="6" creationId="{32B0BE5E-83FD-9506-FA8E-023D28B333C3}"/>
          </ac:spMkLst>
        </pc:spChg>
        <pc:spChg chg="add mod">
          <ac:chgData name="Gemma Galver" userId="889e916e1848a563" providerId="LiveId" clId="{F0A6E687-5477-4F2B-8770-6A6D0BD95014}" dt="2024-01-10T09:17:02.270" v="5517" actId="1076"/>
          <ac:spMkLst>
            <pc:docMk/>
            <pc:sldMk cId="914966215" sldId="270"/>
            <ac:spMk id="7" creationId="{A471B40C-F3F2-52A8-4620-EF816C63E6BC}"/>
          </ac:spMkLst>
        </pc:spChg>
      </pc:sldChg>
      <pc:sldChg chg="addSp del">
        <pc:chgData name="Gemma Galver" userId="889e916e1848a563" providerId="LiveId" clId="{F0A6E687-5477-4F2B-8770-6A6D0BD95014}" dt="2024-01-10T09:21:41.488" v="5903" actId="47"/>
        <pc:sldMkLst>
          <pc:docMk/>
          <pc:sldMk cId="2001029604" sldId="271"/>
        </pc:sldMkLst>
        <pc:picChg chg="add">
          <ac:chgData name="Gemma Galver" userId="889e916e1848a563" providerId="LiveId" clId="{F0A6E687-5477-4F2B-8770-6A6D0BD95014}" dt="2024-01-10T09:21:20.588" v="5899"/>
          <ac:picMkLst>
            <pc:docMk/>
            <pc:sldMk cId="2001029604" sldId="271"/>
            <ac:picMk id="4" creationId="{F8C40019-1A02-F7FB-C483-FDBD6F5F43C4}"/>
          </ac:picMkLst>
        </pc:picChg>
      </pc:sldChg>
      <pc:sldChg chg="addSp delSp modSp mod">
        <pc:chgData name="Gemma Galver" userId="889e916e1848a563" providerId="LiveId" clId="{F0A6E687-5477-4F2B-8770-6A6D0BD95014}" dt="2024-01-10T08:35:51.389" v="4784" actId="1076"/>
        <pc:sldMkLst>
          <pc:docMk/>
          <pc:sldMk cId="3448255758" sldId="272"/>
        </pc:sldMkLst>
        <pc:spChg chg="mod">
          <ac:chgData name="Gemma Galver" userId="889e916e1848a563" providerId="LiveId" clId="{F0A6E687-5477-4F2B-8770-6A6D0BD95014}" dt="2024-01-10T08:03:08.130" v="4469" actId="1076"/>
          <ac:spMkLst>
            <pc:docMk/>
            <pc:sldMk cId="3448255758" sldId="272"/>
            <ac:spMk id="2" creationId="{4BDFBF7F-D3EC-8D3E-2505-4E16026EE575}"/>
          </ac:spMkLst>
        </pc:spChg>
        <pc:spChg chg="add del mod">
          <ac:chgData name="Gemma Galver" userId="889e916e1848a563" providerId="LiveId" clId="{F0A6E687-5477-4F2B-8770-6A6D0BD95014}" dt="2024-01-10T08:08:54.254" v="4527" actId="20577"/>
          <ac:spMkLst>
            <pc:docMk/>
            <pc:sldMk cId="3448255758" sldId="272"/>
            <ac:spMk id="3" creationId="{9A69229A-BCD3-9CAA-66B7-64DA8D05BE75}"/>
          </ac:spMkLst>
        </pc:spChg>
        <pc:spChg chg="add del mod">
          <ac:chgData name="Gemma Galver" userId="889e916e1848a563" providerId="LiveId" clId="{F0A6E687-5477-4F2B-8770-6A6D0BD95014}" dt="2024-01-10T08:01:23.208" v="4399" actId="478"/>
          <ac:spMkLst>
            <pc:docMk/>
            <pc:sldMk cId="3448255758" sldId="272"/>
            <ac:spMk id="5" creationId="{088B0837-3868-51D9-79B9-11A04BA5B4C0}"/>
          </ac:spMkLst>
        </pc:spChg>
        <pc:spChg chg="add mod">
          <ac:chgData name="Gemma Galver" userId="889e916e1848a563" providerId="LiveId" clId="{F0A6E687-5477-4F2B-8770-6A6D0BD95014}" dt="2024-01-10T08:00:56.173" v="4398"/>
          <ac:spMkLst>
            <pc:docMk/>
            <pc:sldMk cId="3448255758" sldId="272"/>
            <ac:spMk id="6" creationId="{C7B28A93-63D2-201B-7026-4676D8012360}"/>
          </ac:spMkLst>
        </pc:spChg>
        <pc:spChg chg="add del mod">
          <ac:chgData name="Gemma Galver" userId="889e916e1848a563" providerId="LiveId" clId="{F0A6E687-5477-4F2B-8770-6A6D0BD95014}" dt="2024-01-10T08:01:25.329" v="4400" actId="478"/>
          <ac:spMkLst>
            <pc:docMk/>
            <pc:sldMk cId="3448255758" sldId="272"/>
            <ac:spMk id="7" creationId="{5AAD0610-59C0-784B-EF3A-AA6AA9BEA53F}"/>
          </ac:spMkLst>
        </pc:spChg>
        <pc:spChg chg="add mod">
          <ac:chgData name="Gemma Galver" userId="889e916e1848a563" providerId="LiveId" clId="{F0A6E687-5477-4F2B-8770-6A6D0BD95014}" dt="2024-01-10T08:01:27.244" v="4401"/>
          <ac:spMkLst>
            <pc:docMk/>
            <pc:sldMk cId="3448255758" sldId="272"/>
            <ac:spMk id="8" creationId="{7389063F-D3A0-A346-55F9-C28BD951E9AB}"/>
          </ac:spMkLst>
        </pc:spChg>
        <pc:spChg chg="add mod">
          <ac:chgData name="Gemma Galver" userId="889e916e1848a563" providerId="LiveId" clId="{F0A6E687-5477-4F2B-8770-6A6D0BD95014}" dt="2024-01-10T08:01:27.244" v="4401"/>
          <ac:spMkLst>
            <pc:docMk/>
            <pc:sldMk cId="3448255758" sldId="272"/>
            <ac:spMk id="9" creationId="{87A0C8F1-6D43-F782-C8D2-2D5EE0203D83}"/>
          </ac:spMkLst>
        </pc:spChg>
        <pc:spChg chg="add mod">
          <ac:chgData name="Gemma Galver" userId="889e916e1848a563" providerId="LiveId" clId="{F0A6E687-5477-4F2B-8770-6A6D0BD95014}" dt="2024-01-10T08:01:27.244" v="4401"/>
          <ac:spMkLst>
            <pc:docMk/>
            <pc:sldMk cId="3448255758" sldId="272"/>
            <ac:spMk id="10" creationId="{9A277174-DFC0-D333-C982-6595C3AD8825}"/>
          </ac:spMkLst>
        </pc:spChg>
        <pc:spChg chg="add mod">
          <ac:chgData name="Gemma Galver" userId="889e916e1848a563" providerId="LiveId" clId="{F0A6E687-5477-4F2B-8770-6A6D0BD95014}" dt="2024-01-10T08:01:55.165" v="4463" actId="1076"/>
          <ac:spMkLst>
            <pc:docMk/>
            <pc:sldMk cId="3448255758" sldId="272"/>
            <ac:spMk id="11" creationId="{728C0ECD-D40C-C0A3-94A6-C354336AAD52}"/>
          </ac:spMkLst>
        </pc:spChg>
        <pc:picChg chg="add del mod">
          <ac:chgData name="Gemma Galver" userId="889e916e1848a563" providerId="LiveId" clId="{F0A6E687-5477-4F2B-8770-6A6D0BD95014}" dt="2024-01-10T08:05:39.627" v="4470" actId="478"/>
          <ac:picMkLst>
            <pc:docMk/>
            <pc:sldMk cId="3448255758" sldId="272"/>
            <ac:picMk id="4" creationId="{7613D790-4B4F-D403-05F1-E4BCDFED594D}"/>
          </ac:picMkLst>
        </pc:picChg>
        <pc:picChg chg="add del mod ord">
          <ac:chgData name="Gemma Galver" userId="889e916e1848a563" providerId="LiveId" clId="{F0A6E687-5477-4F2B-8770-6A6D0BD95014}" dt="2024-01-10T08:08:09.396" v="4474" actId="22"/>
          <ac:picMkLst>
            <pc:docMk/>
            <pc:sldMk cId="3448255758" sldId="272"/>
            <ac:picMk id="13" creationId="{76128FC0-05D3-60B0-037F-25C0E5005D8C}"/>
          </ac:picMkLst>
        </pc:picChg>
        <pc:picChg chg="add mod">
          <ac:chgData name="Gemma Galver" userId="889e916e1848a563" providerId="LiveId" clId="{F0A6E687-5477-4F2B-8770-6A6D0BD95014}" dt="2024-01-10T08:08:30.466" v="4505" actId="1076"/>
          <ac:picMkLst>
            <pc:docMk/>
            <pc:sldMk cId="3448255758" sldId="272"/>
            <ac:picMk id="15" creationId="{8868E5FC-98E6-96CB-FF33-B66FB1575A7E}"/>
          </ac:picMkLst>
        </pc:picChg>
        <pc:picChg chg="add mod">
          <ac:chgData name="Gemma Galver" userId="889e916e1848a563" providerId="LiveId" clId="{F0A6E687-5477-4F2B-8770-6A6D0BD95014}" dt="2024-01-10T08:09:02.058" v="4528" actId="1076"/>
          <ac:picMkLst>
            <pc:docMk/>
            <pc:sldMk cId="3448255758" sldId="272"/>
            <ac:picMk id="17" creationId="{87FB8183-D3D2-800A-95B5-7D66E6CAAFCE}"/>
          </ac:picMkLst>
        </pc:picChg>
        <pc:picChg chg="add mod">
          <ac:chgData name="Gemma Galver" userId="889e916e1848a563" providerId="LiveId" clId="{F0A6E687-5477-4F2B-8770-6A6D0BD95014}" dt="2024-01-10T08:26:12.152" v="4766" actId="1076"/>
          <ac:picMkLst>
            <pc:docMk/>
            <pc:sldMk cId="3448255758" sldId="272"/>
            <ac:picMk id="19" creationId="{3B5B725F-5897-3981-05AD-E9B5A1ECCAE5}"/>
          </ac:picMkLst>
        </pc:picChg>
        <pc:picChg chg="add mod">
          <ac:chgData name="Gemma Galver" userId="889e916e1848a563" providerId="LiveId" clId="{F0A6E687-5477-4F2B-8770-6A6D0BD95014}" dt="2024-01-10T08:26:16.113" v="4767" actId="1076"/>
          <ac:picMkLst>
            <pc:docMk/>
            <pc:sldMk cId="3448255758" sldId="272"/>
            <ac:picMk id="21" creationId="{F110E7D9-23C7-568E-CF9D-A02DB013D690}"/>
          </ac:picMkLst>
        </pc:picChg>
        <pc:picChg chg="add mod">
          <ac:chgData name="Gemma Galver" userId="889e916e1848a563" providerId="LiveId" clId="{F0A6E687-5477-4F2B-8770-6A6D0BD95014}" dt="2024-01-10T08:26:19.120" v="4768" actId="1076"/>
          <ac:picMkLst>
            <pc:docMk/>
            <pc:sldMk cId="3448255758" sldId="272"/>
            <ac:picMk id="23" creationId="{AA3F179C-05BE-DE8E-E82A-F1816531640A}"/>
          </ac:picMkLst>
        </pc:picChg>
        <pc:picChg chg="add mod">
          <ac:chgData name="Gemma Galver" userId="889e916e1848a563" providerId="LiveId" clId="{F0A6E687-5477-4F2B-8770-6A6D0BD95014}" dt="2024-01-10T08:27:00.043" v="4774" actId="1076"/>
          <ac:picMkLst>
            <pc:docMk/>
            <pc:sldMk cId="3448255758" sldId="272"/>
            <ac:picMk id="25" creationId="{B02CE48B-97E3-5CF8-F246-1CD097B9E610}"/>
          </ac:picMkLst>
        </pc:picChg>
        <pc:picChg chg="add mod">
          <ac:chgData name="Gemma Galver" userId="889e916e1848a563" providerId="LiveId" clId="{F0A6E687-5477-4F2B-8770-6A6D0BD95014}" dt="2024-01-10T08:27:47.847" v="4781" actId="1076"/>
          <ac:picMkLst>
            <pc:docMk/>
            <pc:sldMk cId="3448255758" sldId="272"/>
            <ac:picMk id="27" creationId="{8A8C30D8-6617-9EC7-BF21-872D0FDD07C3}"/>
          </ac:picMkLst>
        </pc:picChg>
        <pc:picChg chg="add mod">
          <ac:chgData name="Gemma Galver" userId="889e916e1848a563" providerId="LiveId" clId="{F0A6E687-5477-4F2B-8770-6A6D0BD95014}" dt="2024-01-10T08:35:51.389" v="4784" actId="1076"/>
          <ac:picMkLst>
            <pc:docMk/>
            <pc:sldMk cId="3448255758" sldId="272"/>
            <ac:picMk id="29" creationId="{110B5967-00AD-CF12-B521-2CA6A969C05B}"/>
          </ac:picMkLst>
        </pc:picChg>
      </pc:sldChg>
      <pc:sldChg chg="del">
        <pc:chgData name="Gemma Galver" userId="889e916e1848a563" providerId="LiveId" clId="{F0A6E687-5477-4F2B-8770-6A6D0BD95014}" dt="2024-01-09T18:14:03.480" v="858" actId="47"/>
        <pc:sldMkLst>
          <pc:docMk/>
          <pc:sldMk cId="322171058" sldId="273"/>
        </pc:sldMkLst>
      </pc:sldChg>
      <pc:sldChg chg="new del">
        <pc:chgData name="Gemma Galver" userId="889e916e1848a563" providerId="LiveId" clId="{F0A6E687-5477-4F2B-8770-6A6D0BD95014}" dt="2023-12-27T17:23:46.916" v="2" actId="47"/>
        <pc:sldMkLst>
          <pc:docMk/>
          <pc:sldMk cId="804223886" sldId="274"/>
        </pc:sldMkLst>
      </pc:sldChg>
      <pc:sldChg chg="addSp modSp add mod">
        <pc:chgData name="Gemma Galver" userId="889e916e1848a563" providerId="LiveId" clId="{F0A6E687-5477-4F2B-8770-6A6D0BD95014}" dt="2024-01-09T23:37:33.358" v="4287" actId="1076"/>
        <pc:sldMkLst>
          <pc:docMk/>
          <pc:sldMk cId="1266595297" sldId="275"/>
        </pc:sldMkLst>
        <pc:spChg chg="mod">
          <ac:chgData name="Gemma Galver" userId="889e916e1848a563" providerId="LiveId" clId="{F0A6E687-5477-4F2B-8770-6A6D0BD95014}" dt="2024-01-09T23:31:35.931" v="3966" actId="6549"/>
          <ac:spMkLst>
            <pc:docMk/>
            <pc:sldMk cId="1266595297" sldId="275"/>
            <ac:spMk id="2" creationId="{28D5B447-9E1C-9CD6-968D-F0D086948CDC}"/>
          </ac:spMkLst>
        </pc:spChg>
        <pc:spChg chg="mod">
          <ac:chgData name="Gemma Galver" userId="889e916e1848a563" providerId="LiveId" clId="{F0A6E687-5477-4F2B-8770-6A6D0BD95014}" dt="2024-01-09T23:37:26.219" v="4286" actId="20577"/>
          <ac:spMkLst>
            <pc:docMk/>
            <pc:sldMk cId="1266595297" sldId="275"/>
            <ac:spMk id="3" creationId="{3D417E48-B61A-C188-3091-37BEDE721054}"/>
          </ac:spMkLst>
        </pc:spChg>
        <pc:spChg chg="add mod">
          <ac:chgData name="Gemma Galver" userId="889e916e1848a563" providerId="LiveId" clId="{F0A6E687-5477-4F2B-8770-6A6D0BD95014}" dt="2024-01-09T23:29:58.266" v="3892"/>
          <ac:spMkLst>
            <pc:docMk/>
            <pc:sldMk cId="1266595297" sldId="275"/>
            <ac:spMk id="6" creationId="{A3A6AEF6-AEAA-82B0-DEB9-E69DA7999EDB}"/>
          </ac:spMkLst>
        </pc:spChg>
        <pc:spChg chg="add mod">
          <ac:chgData name="Gemma Galver" userId="889e916e1848a563" providerId="LiveId" clId="{F0A6E687-5477-4F2B-8770-6A6D0BD95014}" dt="2024-01-09T23:29:58.266" v="3892"/>
          <ac:spMkLst>
            <pc:docMk/>
            <pc:sldMk cId="1266595297" sldId="275"/>
            <ac:spMk id="8" creationId="{7219E28D-2E4D-F063-47FF-6C7EE594CB76}"/>
          </ac:spMkLst>
        </pc:spChg>
        <pc:spChg chg="add mod">
          <ac:chgData name="Gemma Galver" userId="889e916e1848a563" providerId="LiveId" clId="{F0A6E687-5477-4F2B-8770-6A6D0BD95014}" dt="2024-01-09T23:29:58.266" v="3892"/>
          <ac:spMkLst>
            <pc:docMk/>
            <pc:sldMk cId="1266595297" sldId="275"/>
            <ac:spMk id="9" creationId="{14E3B8BD-673E-4C25-6170-59298F1C3C6C}"/>
          </ac:spMkLst>
        </pc:spChg>
        <pc:spChg chg="add mod">
          <ac:chgData name="Gemma Galver" userId="889e916e1848a563" providerId="LiveId" clId="{F0A6E687-5477-4F2B-8770-6A6D0BD95014}" dt="2024-01-09T23:30:42.639" v="3949" actId="1076"/>
          <ac:spMkLst>
            <pc:docMk/>
            <pc:sldMk cId="1266595297" sldId="275"/>
            <ac:spMk id="10" creationId="{15743B59-4958-0E90-3716-F3858A1BAC2B}"/>
          </ac:spMkLst>
        </pc:spChg>
        <pc:picChg chg="add mod">
          <ac:chgData name="Gemma Galver" userId="889e916e1848a563" providerId="LiveId" clId="{F0A6E687-5477-4F2B-8770-6A6D0BD95014}" dt="2024-01-09T23:31:45.990" v="3967" actId="1076"/>
          <ac:picMkLst>
            <pc:docMk/>
            <pc:sldMk cId="1266595297" sldId="275"/>
            <ac:picMk id="4" creationId="{BB98F4DA-EFC2-B0DF-4476-0DA9E790F0A7}"/>
          </ac:picMkLst>
        </pc:picChg>
        <pc:picChg chg="add mod">
          <ac:chgData name="Gemma Galver" userId="889e916e1848a563" providerId="LiveId" clId="{F0A6E687-5477-4F2B-8770-6A6D0BD95014}" dt="2023-12-27T17:25:29.306" v="171" actId="1076"/>
          <ac:picMkLst>
            <pc:docMk/>
            <pc:sldMk cId="1266595297" sldId="275"/>
            <ac:picMk id="5" creationId="{833187A7-565E-9987-77CF-122BC36A7798}"/>
          </ac:picMkLst>
        </pc:picChg>
        <pc:picChg chg="add mod">
          <ac:chgData name="Gemma Galver" userId="889e916e1848a563" providerId="LiveId" clId="{F0A6E687-5477-4F2B-8770-6A6D0BD95014}" dt="2024-01-09T23:37:33.358" v="4287" actId="1076"/>
          <ac:picMkLst>
            <pc:docMk/>
            <pc:sldMk cId="1266595297" sldId="275"/>
            <ac:picMk id="7" creationId="{F9E57BDC-D774-5E9F-349D-B85693C929E9}"/>
          </ac:picMkLst>
        </pc:picChg>
      </pc:sldChg>
      <pc:sldChg chg="addSp delSp modSp new del mod setBg">
        <pc:chgData name="Gemma Galver" userId="889e916e1848a563" providerId="LiveId" clId="{F0A6E687-5477-4F2B-8770-6A6D0BD95014}" dt="2024-01-09T18:17:35.437" v="883" actId="47"/>
        <pc:sldMkLst>
          <pc:docMk/>
          <pc:sldMk cId="1290118121" sldId="276"/>
        </pc:sldMkLst>
        <pc:spChg chg="add del">
          <ac:chgData name="Gemma Galver" userId="889e916e1848a563" providerId="LiveId" clId="{F0A6E687-5477-4F2B-8770-6A6D0BD95014}" dt="2024-01-07T08:35:36.212" v="182" actId="26606"/>
          <ac:spMkLst>
            <pc:docMk/>
            <pc:sldMk cId="1290118121" sldId="276"/>
            <ac:spMk id="7" creationId="{3DAD86CA-8235-409B-982B-5E7A033E2392}"/>
          </ac:spMkLst>
        </pc:spChg>
        <pc:spChg chg="add del">
          <ac:chgData name="Gemma Galver" userId="889e916e1848a563" providerId="LiveId" clId="{F0A6E687-5477-4F2B-8770-6A6D0BD95014}" dt="2024-01-07T08:35:36.212" v="182" actId="26606"/>
          <ac:spMkLst>
            <pc:docMk/>
            <pc:sldMk cId="1290118121" sldId="276"/>
            <ac:spMk id="9" creationId="{9F234FBA-3501-47B4-AE0C-AA4AFBC8F603}"/>
          </ac:spMkLst>
        </pc:spChg>
        <pc:spChg chg="add del">
          <ac:chgData name="Gemma Galver" userId="889e916e1848a563" providerId="LiveId" clId="{F0A6E687-5477-4F2B-8770-6A6D0BD95014}" dt="2024-01-07T08:35:36.212" v="182" actId="26606"/>
          <ac:spMkLst>
            <pc:docMk/>
            <pc:sldMk cId="1290118121" sldId="276"/>
            <ac:spMk id="11" creationId="{B5EF893B-0491-416E-9D33-BADE9600792A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15" creationId="{9A97C86A-04D6-40F7-AE84-31AB43E6A846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16" creationId="{F3060C83-F051-4F0E-ABAD-AA0DFC48B218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17" creationId="{FF9F2414-84E8-453E-B1F3-389FDE8192D9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18" creationId="{83C98ABE-055B-441F-B07E-44F97F083C39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19" creationId="{3ECA69A1-7536-43AC-85EF-C7106179F5ED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20" creationId="{29FDB030-9B49-4CED-8CCD-4D99382388AC}"/>
          </ac:spMkLst>
        </pc:spChg>
        <pc:spChg chg="add">
          <ac:chgData name="Gemma Galver" userId="889e916e1848a563" providerId="LiveId" clId="{F0A6E687-5477-4F2B-8770-6A6D0BD95014}" dt="2024-01-07T08:35:36.222" v="183" actId="26606"/>
          <ac:spMkLst>
            <pc:docMk/>
            <pc:sldMk cId="1290118121" sldId="276"/>
            <ac:spMk id="21" creationId="{3783CA14-24A1-485C-8B30-D6A5D87987AD}"/>
          </ac:spMkLst>
        </pc:spChg>
        <pc:picChg chg="add mod modCrop">
          <ac:chgData name="Gemma Galver" userId="889e916e1848a563" providerId="LiveId" clId="{F0A6E687-5477-4F2B-8770-6A6D0BD95014}" dt="2024-01-09T18:10:50.483" v="776" actId="732"/>
          <ac:picMkLst>
            <pc:docMk/>
            <pc:sldMk cId="1290118121" sldId="276"/>
            <ac:picMk id="2" creationId="{AFF1603F-B321-8EF2-4470-E71FAB4B5133}"/>
          </ac:picMkLst>
        </pc:picChg>
        <pc:cxnChg chg="add del">
          <ac:chgData name="Gemma Galver" userId="889e916e1848a563" providerId="LiveId" clId="{F0A6E687-5477-4F2B-8770-6A6D0BD95014}" dt="2024-01-07T08:35:36.212" v="182" actId="26606"/>
          <ac:cxnSpMkLst>
            <pc:docMk/>
            <pc:sldMk cId="1290118121" sldId="276"/>
            <ac:cxnSpMk id="13" creationId="{469F4FF8-F8B0-4630-BA1B-0D8B324CD5FF}"/>
          </ac:cxnSpMkLst>
        </pc:cxnChg>
      </pc:sldChg>
      <pc:sldChg chg="addSp modSp new mod">
        <pc:chgData name="Gemma Galver" userId="889e916e1848a563" providerId="LiveId" clId="{F0A6E687-5477-4F2B-8770-6A6D0BD95014}" dt="2024-01-09T22:53:29.783" v="2905" actId="255"/>
        <pc:sldMkLst>
          <pc:docMk/>
          <pc:sldMk cId="1264083682" sldId="277"/>
        </pc:sldMkLst>
        <pc:spChg chg="add mod">
          <ac:chgData name="Gemma Galver" userId="889e916e1848a563" providerId="LiveId" clId="{F0A6E687-5477-4F2B-8770-6A6D0BD95014}" dt="2024-01-09T22:49:33.687" v="2847"/>
          <ac:spMkLst>
            <pc:docMk/>
            <pc:sldMk cId="1264083682" sldId="277"/>
            <ac:spMk id="2" creationId="{691337C7-4617-284A-EC29-377CD5638C9C}"/>
          </ac:spMkLst>
        </pc:spChg>
        <pc:spChg chg="add mod">
          <ac:chgData name="Gemma Galver" userId="889e916e1848a563" providerId="LiveId" clId="{F0A6E687-5477-4F2B-8770-6A6D0BD95014}" dt="2024-01-09T22:49:33.687" v="2847"/>
          <ac:spMkLst>
            <pc:docMk/>
            <pc:sldMk cId="1264083682" sldId="277"/>
            <ac:spMk id="4" creationId="{ADCB48F3-731F-76F4-A6F8-F650B3FF8D80}"/>
          </ac:spMkLst>
        </pc:spChg>
        <pc:spChg chg="add mod">
          <ac:chgData name="Gemma Galver" userId="889e916e1848a563" providerId="LiveId" clId="{F0A6E687-5477-4F2B-8770-6A6D0BD95014}" dt="2024-01-09T22:49:33.687" v="2847"/>
          <ac:spMkLst>
            <pc:docMk/>
            <pc:sldMk cId="1264083682" sldId="277"/>
            <ac:spMk id="6" creationId="{8134AE47-ECFD-3A25-561F-48F21D7F4FAA}"/>
          </ac:spMkLst>
        </pc:spChg>
        <pc:spChg chg="add mod">
          <ac:chgData name="Gemma Galver" userId="889e916e1848a563" providerId="LiveId" clId="{F0A6E687-5477-4F2B-8770-6A6D0BD95014}" dt="2024-01-09T22:49:33.687" v="2847"/>
          <ac:spMkLst>
            <pc:docMk/>
            <pc:sldMk cId="1264083682" sldId="277"/>
            <ac:spMk id="7" creationId="{177ABBAB-3316-5B61-EF4F-419EC3227A49}"/>
          </ac:spMkLst>
        </pc:spChg>
        <pc:spChg chg="add mod">
          <ac:chgData name="Gemma Galver" userId="889e916e1848a563" providerId="LiveId" clId="{F0A6E687-5477-4F2B-8770-6A6D0BD95014}" dt="2024-01-09T22:53:29.783" v="2905" actId="255"/>
          <ac:spMkLst>
            <pc:docMk/>
            <pc:sldMk cId="1264083682" sldId="277"/>
            <ac:spMk id="8" creationId="{4E7CB984-AEA8-0EBB-5A42-004E1D108C56}"/>
          </ac:spMkLst>
        </pc:spChg>
        <pc:picChg chg="add mod">
          <ac:chgData name="Gemma Galver" userId="889e916e1848a563" providerId="LiveId" clId="{F0A6E687-5477-4F2B-8770-6A6D0BD95014}" dt="2024-01-09T22:52:33.567" v="2855" actId="1076"/>
          <ac:picMkLst>
            <pc:docMk/>
            <pc:sldMk cId="1264083682" sldId="277"/>
            <ac:picMk id="3" creationId="{E0AF4B40-D5E6-DD06-B551-B4B4EF68477D}"/>
          </ac:picMkLst>
        </pc:picChg>
        <pc:picChg chg="add mod">
          <ac:chgData name="Gemma Galver" userId="889e916e1848a563" providerId="LiveId" clId="{F0A6E687-5477-4F2B-8770-6A6D0BD95014}" dt="2024-01-09T22:49:49.096" v="2849" actId="1076"/>
          <ac:picMkLst>
            <pc:docMk/>
            <pc:sldMk cId="1264083682" sldId="277"/>
            <ac:picMk id="5" creationId="{6972FBF8-47D5-B81D-1DBD-D8C96DC04EC2}"/>
          </ac:picMkLst>
        </pc:picChg>
      </pc:sldChg>
      <pc:sldChg chg="addSp delSp modSp add mod">
        <pc:chgData name="Gemma Galver" userId="889e916e1848a563" providerId="LiveId" clId="{F0A6E687-5477-4F2B-8770-6A6D0BD95014}" dt="2024-01-09T18:13:47.103" v="857" actId="114"/>
        <pc:sldMkLst>
          <pc:docMk/>
          <pc:sldMk cId="3665468552" sldId="278"/>
        </pc:sldMkLst>
        <pc:spChg chg="mod">
          <ac:chgData name="Gemma Galver" userId="889e916e1848a563" providerId="LiveId" clId="{F0A6E687-5477-4F2B-8770-6A6D0BD95014}" dt="2024-01-09T18:10:30.810" v="771" actId="1076"/>
          <ac:spMkLst>
            <pc:docMk/>
            <pc:sldMk cId="3665468552" sldId="278"/>
            <ac:spMk id="2" creationId="{47536E84-9EEF-048D-3490-5CA45A457DB6}"/>
          </ac:spMkLst>
        </pc:spChg>
        <pc:spChg chg="add mod">
          <ac:chgData name="Gemma Galver" userId="889e916e1848a563" providerId="LiveId" clId="{F0A6E687-5477-4F2B-8770-6A6D0BD95014}" dt="2024-01-09T18:13:47.103" v="857" actId="114"/>
          <ac:spMkLst>
            <pc:docMk/>
            <pc:sldMk cId="3665468552" sldId="278"/>
            <ac:spMk id="8" creationId="{4F997F36-ECF9-8482-512E-AE35AEDFE596}"/>
          </ac:spMkLst>
        </pc:spChg>
        <pc:spChg chg="del mod">
          <ac:chgData name="Gemma Galver" userId="889e916e1848a563" providerId="LiveId" clId="{F0A6E687-5477-4F2B-8770-6A6D0BD95014}" dt="2024-01-09T18:10:39.318" v="775"/>
          <ac:spMkLst>
            <pc:docMk/>
            <pc:sldMk cId="3665468552" sldId="278"/>
            <ac:spMk id="10" creationId="{FD1F29E1-A51F-D5BD-3C8F-5B9D287246DC}"/>
          </ac:spMkLst>
        </pc:spChg>
        <pc:picChg chg="add mod">
          <ac:chgData name="Gemma Galver" userId="889e916e1848a563" providerId="LiveId" clId="{F0A6E687-5477-4F2B-8770-6A6D0BD95014}" dt="2024-01-09T18:11:07.145" v="780" actId="14100"/>
          <ac:picMkLst>
            <pc:docMk/>
            <pc:sldMk cId="3665468552" sldId="278"/>
            <ac:picMk id="3" creationId="{6049D3F3-E5B6-8643-D434-64E80044BD6B}"/>
          </ac:picMkLst>
        </pc:picChg>
      </pc:sldChg>
      <pc:sldChg chg="addSp delSp modSp add mod">
        <pc:chgData name="Gemma Galver" userId="889e916e1848a563" providerId="LiveId" clId="{F0A6E687-5477-4F2B-8770-6A6D0BD95014}" dt="2024-01-09T21:53:40.535" v="1098" actId="20577"/>
        <pc:sldMkLst>
          <pc:docMk/>
          <pc:sldMk cId="2985105714" sldId="279"/>
        </pc:sldMkLst>
        <pc:spChg chg="mod">
          <ac:chgData name="Gemma Galver" userId="889e916e1848a563" providerId="LiveId" clId="{F0A6E687-5477-4F2B-8770-6A6D0BD95014}" dt="2024-01-09T18:23:54.287" v="1022" actId="20577"/>
          <ac:spMkLst>
            <pc:docMk/>
            <pc:sldMk cId="2985105714" sldId="279"/>
            <ac:spMk id="2" creationId="{2E3C46F3-B2ED-BD63-7F6C-6CFF039D1617}"/>
          </ac:spMkLst>
        </pc:spChg>
        <pc:spChg chg="add mod">
          <ac:chgData name="Gemma Galver" userId="889e916e1848a563" providerId="LiveId" clId="{F0A6E687-5477-4F2B-8770-6A6D0BD95014}" dt="2024-01-09T21:53:40.535" v="1098" actId="20577"/>
          <ac:spMkLst>
            <pc:docMk/>
            <pc:sldMk cId="2985105714" sldId="279"/>
            <ac:spMk id="7" creationId="{65DC69D3-3891-1890-2663-5FD754329462}"/>
          </ac:spMkLst>
        </pc:spChg>
        <pc:spChg chg="mod">
          <ac:chgData name="Gemma Galver" userId="889e916e1848a563" providerId="LiveId" clId="{F0A6E687-5477-4F2B-8770-6A6D0BD95014}" dt="2024-01-09T18:23:25.895" v="994" actId="1076"/>
          <ac:spMkLst>
            <pc:docMk/>
            <pc:sldMk cId="2985105714" sldId="279"/>
            <ac:spMk id="11" creationId="{0364AE95-5AA7-75FE-5E61-D8A7184C06BB}"/>
          </ac:spMkLst>
        </pc:spChg>
        <pc:graphicFrameChg chg="del">
          <ac:chgData name="Gemma Galver" userId="889e916e1848a563" providerId="LiveId" clId="{F0A6E687-5477-4F2B-8770-6A6D0BD95014}" dt="2024-01-09T18:24:10.588" v="1025" actId="478"/>
          <ac:graphicFrameMkLst>
            <pc:docMk/>
            <pc:sldMk cId="2985105714" sldId="279"/>
            <ac:graphicFrameMk id="3" creationId="{BAB22856-B869-11F8-6522-39A2A5302E8C}"/>
          </ac:graphicFrameMkLst>
        </pc:graphicFrameChg>
        <pc:graphicFrameChg chg="del">
          <ac:chgData name="Gemma Galver" userId="889e916e1848a563" providerId="LiveId" clId="{F0A6E687-5477-4F2B-8770-6A6D0BD95014}" dt="2024-01-09T18:23:58.529" v="1024" actId="478"/>
          <ac:graphicFrameMkLst>
            <pc:docMk/>
            <pc:sldMk cId="2985105714" sldId="279"/>
            <ac:graphicFrameMk id="8" creationId="{F07B3D3E-0961-F08D-8602-63D3F5E66A65}"/>
          </ac:graphicFrameMkLst>
        </pc:graphicFrameChg>
        <pc:picChg chg="del">
          <ac:chgData name="Gemma Galver" userId="889e916e1848a563" providerId="LiveId" clId="{F0A6E687-5477-4F2B-8770-6A6D0BD95014}" dt="2024-01-09T18:23:33.154" v="995" actId="478"/>
          <ac:picMkLst>
            <pc:docMk/>
            <pc:sldMk cId="2985105714" sldId="279"/>
            <ac:picMk id="5" creationId="{C209DCE7-35A4-50BE-4CCF-8EE91A0AA025}"/>
          </ac:picMkLst>
        </pc:picChg>
        <pc:picChg chg="del">
          <ac:chgData name="Gemma Galver" userId="889e916e1848a563" providerId="LiveId" clId="{F0A6E687-5477-4F2B-8770-6A6D0BD95014}" dt="2024-01-09T18:23:56.749" v="1023" actId="478"/>
          <ac:picMkLst>
            <pc:docMk/>
            <pc:sldMk cId="2985105714" sldId="279"/>
            <ac:picMk id="6" creationId="{DB73BB40-76D9-8DAC-B1A7-AFD661712F2B}"/>
          </ac:picMkLst>
        </pc:picChg>
      </pc:sldChg>
      <pc:sldChg chg="addSp modSp new mod">
        <pc:chgData name="Gemma Galver" userId="889e916e1848a563" providerId="LiveId" clId="{F0A6E687-5477-4F2B-8770-6A6D0BD95014}" dt="2024-01-10T08:21:52.734" v="4748" actId="1076"/>
        <pc:sldMkLst>
          <pc:docMk/>
          <pc:sldMk cId="3057271051" sldId="280"/>
        </pc:sldMkLst>
        <pc:spChg chg="mod">
          <ac:chgData name="Gemma Galver" userId="889e916e1848a563" providerId="LiveId" clId="{F0A6E687-5477-4F2B-8770-6A6D0BD95014}" dt="2024-01-09T23:33:23.066" v="4040" actId="113"/>
          <ac:spMkLst>
            <pc:docMk/>
            <pc:sldMk cId="3057271051" sldId="280"/>
            <ac:spMk id="2" creationId="{6EC48CD0-DBB5-FE16-7CF1-AF748A4B46E2}"/>
          </ac:spMkLst>
        </pc:spChg>
        <pc:spChg chg="mod">
          <ac:chgData name="Gemma Galver" userId="889e916e1848a563" providerId="LiveId" clId="{F0A6E687-5477-4F2B-8770-6A6D0BD95014}" dt="2024-01-10T07:57:36.163" v="4392" actId="20577"/>
          <ac:spMkLst>
            <pc:docMk/>
            <pc:sldMk cId="3057271051" sldId="280"/>
            <ac:spMk id="3" creationId="{CD25DE43-DD9F-DA3F-A448-C5B182F826EB}"/>
          </ac:spMkLst>
        </pc:spChg>
        <pc:spChg chg="add mod">
          <ac:chgData name="Gemma Galver" userId="889e916e1848a563" providerId="LiveId" clId="{F0A6E687-5477-4F2B-8770-6A6D0BD95014}" dt="2024-01-09T23:32:24.141" v="3968"/>
          <ac:spMkLst>
            <pc:docMk/>
            <pc:sldMk cId="3057271051" sldId="280"/>
            <ac:spMk id="4" creationId="{3B9BD961-BAF3-45BE-6C78-7CD947DEE5AC}"/>
          </ac:spMkLst>
        </pc:spChg>
        <pc:spChg chg="add mod">
          <ac:chgData name="Gemma Galver" userId="889e916e1848a563" providerId="LiveId" clId="{F0A6E687-5477-4F2B-8770-6A6D0BD95014}" dt="2024-01-09T23:32:24.141" v="3968"/>
          <ac:spMkLst>
            <pc:docMk/>
            <pc:sldMk cId="3057271051" sldId="280"/>
            <ac:spMk id="5" creationId="{F3F3CD53-C551-76C3-7226-5B1DE276E47B}"/>
          </ac:spMkLst>
        </pc:spChg>
        <pc:spChg chg="add mod">
          <ac:chgData name="Gemma Galver" userId="889e916e1848a563" providerId="LiveId" clId="{F0A6E687-5477-4F2B-8770-6A6D0BD95014}" dt="2024-01-09T23:32:24.141" v="3968"/>
          <ac:spMkLst>
            <pc:docMk/>
            <pc:sldMk cId="3057271051" sldId="280"/>
            <ac:spMk id="6" creationId="{EE2F2887-7C1B-C04F-90EC-A8884DF18988}"/>
          </ac:spMkLst>
        </pc:spChg>
        <pc:spChg chg="add mod">
          <ac:chgData name="Gemma Galver" userId="889e916e1848a563" providerId="LiveId" clId="{F0A6E687-5477-4F2B-8770-6A6D0BD95014}" dt="2024-01-09T23:33:01.275" v="4037" actId="1076"/>
          <ac:spMkLst>
            <pc:docMk/>
            <pc:sldMk cId="3057271051" sldId="280"/>
            <ac:spMk id="7" creationId="{4941545D-20A6-2218-51FD-7B463E9C7F9A}"/>
          </ac:spMkLst>
        </pc:spChg>
        <pc:picChg chg="add mod">
          <ac:chgData name="Gemma Galver" userId="889e916e1848a563" providerId="LiveId" clId="{F0A6E687-5477-4F2B-8770-6A6D0BD95014}" dt="2024-01-10T07:57:23.891" v="4374" actId="1076"/>
          <ac:picMkLst>
            <pc:docMk/>
            <pc:sldMk cId="3057271051" sldId="280"/>
            <ac:picMk id="9" creationId="{7865B08F-662E-CB0F-748C-281BC249CF2A}"/>
          </ac:picMkLst>
        </pc:picChg>
        <pc:picChg chg="add mod">
          <ac:chgData name="Gemma Galver" userId="889e916e1848a563" providerId="LiveId" clId="{F0A6E687-5477-4F2B-8770-6A6D0BD95014}" dt="2024-01-10T07:58:32.821" v="4395" actId="1076"/>
          <ac:picMkLst>
            <pc:docMk/>
            <pc:sldMk cId="3057271051" sldId="280"/>
            <ac:picMk id="11" creationId="{CB21F21E-F93E-DEE1-2546-48080A051F67}"/>
          </ac:picMkLst>
        </pc:picChg>
        <pc:picChg chg="add mod">
          <ac:chgData name="Gemma Galver" userId="889e916e1848a563" providerId="LiveId" clId="{F0A6E687-5477-4F2B-8770-6A6D0BD95014}" dt="2024-01-10T07:58:59.580" v="4397" actId="1076"/>
          <ac:picMkLst>
            <pc:docMk/>
            <pc:sldMk cId="3057271051" sldId="280"/>
            <ac:picMk id="13" creationId="{8F494030-435E-AD04-B861-B13595B74DA4}"/>
          </ac:picMkLst>
        </pc:picChg>
        <pc:picChg chg="add mod">
          <ac:chgData name="Gemma Galver" userId="889e916e1848a563" providerId="LiveId" clId="{F0A6E687-5477-4F2B-8770-6A6D0BD95014}" dt="2024-01-10T08:21:52.734" v="4748" actId="1076"/>
          <ac:picMkLst>
            <pc:docMk/>
            <pc:sldMk cId="3057271051" sldId="280"/>
            <ac:picMk id="15" creationId="{18D4D9B3-1E39-6DB5-5394-9A845DAE88E9}"/>
          </ac:picMkLst>
        </pc:picChg>
      </pc:sldChg>
      <pc:sldChg chg="addSp delSp modSp new mod">
        <pc:chgData name="Gemma Galver" userId="889e916e1848a563" providerId="LiveId" clId="{F0A6E687-5477-4F2B-8770-6A6D0BD95014}" dt="2024-01-09T23:29:48.878" v="3891" actId="1076"/>
        <pc:sldMkLst>
          <pc:docMk/>
          <pc:sldMk cId="1640042535" sldId="281"/>
        </pc:sldMkLst>
        <pc:spChg chg="add mod">
          <ac:chgData name="Gemma Galver" userId="889e916e1848a563" providerId="LiveId" clId="{F0A6E687-5477-4F2B-8770-6A6D0BD95014}" dt="2024-01-09T23:20:17.320" v="3729"/>
          <ac:spMkLst>
            <pc:docMk/>
            <pc:sldMk cId="1640042535" sldId="281"/>
            <ac:spMk id="2" creationId="{FFD06847-5BA3-81E8-2516-20D2CA08CEB2}"/>
          </ac:spMkLst>
        </pc:spChg>
        <pc:spChg chg="add mod">
          <ac:chgData name="Gemma Galver" userId="889e916e1848a563" providerId="LiveId" clId="{F0A6E687-5477-4F2B-8770-6A6D0BD95014}" dt="2024-01-09T23:20:17.320" v="3729"/>
          <ac:spMkLst>
            <pc:docMk/>
            <pc:sldMk cId="1640042535" sldId="281"/>
            <ac:spMk id="3" creationId="{1FD2A622-9E94-68F1-22A1-C348D408C2AA}"/>
          </ac:spMkLst>
        </pc:spChg>
        <pc:spChg chg="add mod">
          <ac:chgData name="Gemma Galver" userId="889e916e1848a563" providerId="LiveId" clId="{F0A6E687-5477-4F2B-8770-6A6D0BD95014}" dt="2024-01-09T23:20:17.320" v="3729"/>
          <ac:spMkLst>
            <pc:docMk/>
            <pc:sldMk cId="1640042535" sldId="281"/>
            <ac:spMk id="4" creationId="{A6EED0E3-7568-5AF3-0C64-54F5BFB857D6}"/>
          </ac:spMkLst>
        </pc:spChg>
        <pc:spChg chg="add mod">
          <ac:chgData name="Gemma Galver" userId="889e916e1848a563" providerId="LiveId" clId="{F0A6E687-5477-4F2B-8770-6A6D0BD95014}" dt="2024-01-09T23:20:58.121" v="3791" actId="1076"/>
          <ac:spMkLst>
            <pc:docMk/>
            <pc:sldMk cId="1640042535" sldId="281"/>
            <ac:spMk id="5" creationId="{7B6F6683-C28A-0433-185D-3B1A2A145264}"/>
          </ac:spMkLst>
        </pc:spChg>
        <pc:spChg chg="add mod">
          <ac:chgData name="Gemma Galver" userId="889e916e1848a563" providerId="LiveId" clId="{F0A6E687-5477-4F2B-8770-6A6D0BD95014}" dt="2024-01-09T23:29:48.878" v="3891" actId="1076"/>
          <ac:spMkLst>
            <pc:docMk/>
            <pc:sldMk cId="1640042535" sldId="281"/>
            <ac:spMk id="6" creationId="{AA049121-CDFC-34AC-281F-A933EFE1695F}"/>
          </ac:spMkLst>
        </pc:spChg>
        <pc:picChg chg="add mod">
          <ac:chgData name="Gemma Galver" userId="889e916e1848a563" providerId="LiveId" clId="{F0A6E687-5477-4F2B-8770-6A6D0BD95014}" dt="2024-01-09T23:25:45.113" v="3862" actId="1076"/>
          <ac:picMkLst>
            <pc:docMk/>
            <pc:sldMk cId="1640042535" sldId="281"/>
            <ac:picMk id="8" creationId="{2D7DDFD0-FED8-90F4-9432-A53665731D31}"/>
          </ac:picMkLst>
        </pc:picChg>
        <pc:picChg chg="add mod">
          <ac:chgData name="Gemma Galver" userId="889e916e1848a563" providerId="LiveId" clId="{F0A6E687-5477-4F2B-8770-6A6D0BD95014}" dt="2024-01-09T23:25:47.393" v="3863" actId="1076"/>
          <ac:picMkLst>
            <pc:docMk/>
            <pc:sldMk cId="1640042535" sldId="281"/>
            <ac:picMk id="10" creationId="{EE42A924-2868-AC31-953C-7C94ED898A88}"/>
          </ac:picMkLst>
        </pc:picChg>
        <pc:picChg chg="add del mod">
          <ac:chgData name="Gemma Galver" userId="889e916e1848a563" providerId="LiveId" clId="{F0A6E687-5477-4F2B-8770-6A6D0BD95014}" dt="2024-01-09T23:23:19.628" v="3848" actId="478"/>
          <ac:picMkLst>
            <pc:docMk/>
            <pc:sldMk cId="1640042535" sldId="281"/>
            <ac:picMk id="12" creationId="{7B91B2C5-5BF4-B7D0-E7D5-BAADCCE94A9E}"/>
          </ac:picMkLst>
        </pc:picChg>
        <pc:picChg chg="add del mod">
          <ac:chgData name="Gemma Galver" userId="889e916e1848a563" providerId="LiveId" clId="{F0A6E687-5477-4F2B-8770-6A6D0BD95014}" dt="2024-01-09T23:25:19.756" v="3858" actId="478"/>
          <ac:picMkLst>
            <pc:docMk/>
            <pc:sldMk cId="1640042535" sldId="281"/>
            <ac:picMk id="14" creationId="{2C4229BA-96C0-0E17-EB29-CABC76CDC962}"/>
          </ac:picMkLst>
        </pc:picChg>
        <pc:picChg chg="add mod">
          <ac:chgData name="Gemma Galver" userId="889e916e1848a563" providerId="LiveId" clId="{F0A6E687-5477-4F2B-8770-6A6D0BD95014}" dt="2024-01-09T23:26:14.856" v="3869" actId="1076"/>
          <ac:picMkLst>
            <pc:docMk/>
            <pc:sldMk cId="1640042535" sldId="281"/>
            <ac:picMk id="16" creationId="{0370C365-DD43-943F-AF11-D6DE885E9FF6}"/>
          </ac:picMkLst>
        </pc:picChg>
        <pc:picChg chg="add mod">
          <ac:chgData name="Gemma Galver" userId="889e916e1848a563" providerId="LiveId" clId="{F0A6E687-5477-4F2B-8770-6A6D0BD95014}" dt="2024-01-09T23:26:02.471" v="3867" actId="1076"/>
          <ac:picMkLst>
            <pc:docMk/>
            <pc:sldMk cId="1640042535" sldId="281"/>
            <ac:picMk id="18" creationId="{740E0C05-15B9-E67A-83A2-5E51D7A3A680}"/>
          </ac:picMkLst>
        </pc:picChg>
        <pc:picChg chg="add del mod">
          <ac:chgData name="Gemma Galver" userId="889e916e1848a563" providerId="LiveId" clId="{F0A6E687-5477-4F2B-8770-6A6D0BD95014}" dt="2024-01-09T23:26:51.137" v="3872" actId="478"/>
          <ac:picMkLst>
            <pc:docMk/>
            <pc:sldMk cId="1640042535" sldId="281"/>
            <ac:picMk id="20" creationId="{567A80C3-8F19-BC62-15D9-53DE24091C6C}"/>
          </ac:picMkLst>
        </pc:picChg>
        <pc:picChg chg="add mod modCrop">
          <ac:chgData name="Gemma Galver" userId="889e916e1848a563" providerId="LiveId" clId="{F0A6E687-5477-4F2B-8770-6A6D0BD95014}" dt="2024-01-09T23:28:34.729" v="3880" actId="1076"/>
          <ac:picMkLst>
            <pc:docMk/>
            <pc:sldMk cId="1640042535" sldId="281"/>
            <ac:picMk id="22" creationId="{3621A33F-6F59-98D3-9C63-88735CBC3729}"/>
          </ac:picMkLst>
        </pc:picChg>
        <pc:picChg chg="add mod">
          <ac:chgData name="Gemma Galver" userId="889e916e1848a563" providerId="LiveId" clId="{F0A6E687-5477-4F2B-8770-6A6D0BD95014}" dt="2024-01-09T23:28:36.279" v="3881" actId="1076"/>
          <ac:picMkLst>
            <pc:docMk/>
            <pc:sldMk cId="1640042535" sldId="281"/>
            <ac:picMk id="24" creationId="{185DF94B-CCCA-A112-0872-775ED7E18AD0}"/>
          </ac:picMkLst>
        </pc:picChg>
        <pc:picChg chg="add mod">
          <ac:chgData name="Gemma Galver" userId="889e916e1848a563" providerId="LiveId" clId="{F0A6E687-5477-4F2B-8770-6A6D0BD95014}" dt="2024-01-09T23:28:47.855" v="3883" actId="1076"/>
          <ac:picMkLst>
            <pc:docMk/>
            <pc:sldMk cId="1640042535" sldId="281"/>
            <ac:picMk id="26" creationId="{3C43094E-A557-A95E-1397-CD2DEFC57E4C}"/>
          </ac:picMkLst>
        </pc:picChg>
        <pc:picChg chg="add del">
          <ac:chgData name="Gemma Galver" userId="889e916e1848a563" providerId="LiveId" clId="{F0A6E687-5477-4F2B-8770-6A6D0BD95014}" dt="2024-01-09T23:29:06.387" v="3885" actId="478"/>
          <ac:picMkLst>
            <pc:docMk/>
            <pc:sldMk cId="1640042535" sldId="281"/>
            <ac:picMk id="28" creationId="{0366E906-0AF1-D4C2-D380-4B413DCBBE31}"/>
          </ac:picMkLst>
        </pc:picChg>
        <pc:picChg chg="add mod">
          <ac:chgData name="Gemma Galver" userId="889e916e1848a563" providerId="LiveId" clId="{F0A6E687-5477-4F2B-8770-6A6D0BD95014}" dt="2024-01-09T23:29:31.486" v="3887" actId="1076"/>
          <ac:picMkLst>
            <pc:docMk/>
            <pc:sldMk cId="1640042535" sldId="281"/>
            <ac:picMk id="30" creationId="{03E10255-61FF-A016-0DB5-7E2149383248}"/>
          </ac:picMkLst>
        </pc:picChg>
      </pc:sldChg>
      <pc:sldChg chg="addSp delSp modSp new mod">
        <pc:chgData name="Gemma Galver" userId="889e916e1848a563" providerId="LiveId" clId="{F0A6E687-5477-4F2B-8770-6A6D0BD95014}" dt="2024-01-10T09:10:11.991" v="5158" actId="20577"/>
        <pc:sldMkLst>
          <pc:docMk/>
          <pc:sldMk cId="252962436" sldId="282"/>
        </pc:sldMkLst>
        <pc:spChg chg="add mod">
          <ac:chgData name="Gemma Galver" userId="889e916e1848a563" providerId="LiveId" clId="{F0A6E687-5477-4F2B-8770-6A6D0BD95014}" dt="2024-01-10T08:09:41.783" v="4531"/>
          <ac:spMkLst>
            <pc:docMk/>
            <pc:sldMk cId="252962436" sldId="282"/>
            <ac:spMk id="4" creationId="{EB0DEB15-40A1-D57F-E35D-D570E8DCA630}"/>
          </ac:spMkLst>
        </pc:spChg>
        <pc:spChg chg="add mod">
          <ac:chgData name="Gemma Galver" userId="889e916e1848a563" providerId="LiveId" clId="{F0A6E687-5477-4F2B-8770-6A6D0BD95014}" dt="2024-01-10T08:09:41.783" v="4531"/>
          <ac:spMkLst>
            <pc:docMk/>
            <pc:sldMk cId="252962436" sldId="282"/>
            <ac:spMk id="5" creationId="{14FE01B8-7B26-7738-2AEA-0736817ED4AB}"/>
          </ac:spMkLst>
        </pc:spChg>
        <pc:spChg chg="add mod">
          <ac:chgData name="Gemma Galver" userId="889e916e1848a563" providerId="LiveId" clId="{F0A6E687-5477-4F2B-8770-6A6D0BD95014}" dt="2024-01-10T08:09:41.783" v="4531"/>
          <ac:spMkLst>
            <pc:docMk/>
            <pc:sldMk cId="252962436" sldId="282"/>
            <ac:spMk id="6" creationId="{725EECFD-0464-08C3-DA08-D2E176C66500}"/>
          </ac:spMkLst>
        </pc:spChg>
        <pc:spChg chg="add mod">
          <ac:chgData name="Gemma Galver" userId="889e916e1848a563" providerId="LiveId" clId="{F0A6E687-5477-4F2B-8770-6A6D0BD95014}" dt="2024-01-10T09:09:44.367" v="5123" actId="6549"/>
          <ac:spMkLst>
            <pc:docMk/>
            <pc:sldMk cId="252962436" sldId="282"/>
            <ac:spMk id="7" creationId="{E32AE122-57CB-9618-9A77-B9DDA7D0076D}"/>
          </ac:spMkLst>
        </pc:spChg>
        <pc:spChg chg="add mod">
          <ac:chgData name="Gemma Galver" userId="889e916e1848a563" providerId="LiveId" clId="{F0A6E687-5477-4F2B-8770-6A6D0BD95014}" dt="2024-01-10T09:10:11.991" v="5158" actId="20577"/>
          <ac:spMkLst>
            <pc:docMk/>
            <pc:sldMk cId="252962436" sldId="282"/>
            <ac:spMk id="8" creationId="{48BF152B-C9E4-CA63-1E75-6A7C116FEFBB}"/>
          </ac:spMkLst>
        </pc:spChg>
        <pc:spChg chg="add del mod">
          <ac:chgData name="Gemma Galver" userId="889e916e1848a563" providerId="LiveId" clId="{F0A6E687-5477-4F2B-8770-6A6D0BD95014}" dt="2024-01-10T08:42:23.147" v="4794"/>
          <ac:spMkLst>
            <pc:docMk/>
            <pc:sldMk cId="252962436" sldId="282"/>
            <ac:spMk id="13" creationId="{11F614FA-AA4F-571C-F031-A5D977CD7CE6}"/>
          </ac:spMkLst>
        </pc:spChg>
        <pc:spChg chg="add mod">
          <ac:chgData name="Gemma Galver" userId="889e916e1848a563" providerId="LiveId" clId="{F0A6E687-5477-4F2B-8770-6A6D0BD95014}" dt="2024-01-10T08:51:09.152" v="4979" actId="20577"/>
          <ac:spMkLst>
            <pc:docMk/>
            <pc:sldMk cId="252962436" sldId="282"/>
            <ac:spMk id="14" creationId="{16256A78-C816-4B3F-95E9-3582AF3562A7}"/>
          </ac:spMkLst>
        </pc:spChg>
        <pc:picChg chg="add del">
          <ac:chgData name="Gemma Galver" userId="889e916e1848a563" providerId="LiveId" clId="{F0A6E687-5477-4F2B-8770-6A6D0BD95014}" dt="2024-01-10T08:09:44.381" v="4532" actId="478"/>
          <ac:picMkLst>
            <pc:docMk/>
            <pc:sldMk cId="252962436" sldId="282"/>
            <ac:picMk id="3" creationId="{7A665F8B-7C53-1D88-AD6E-E5FBD35671FF}"/>
          </ac:picMkLst>
        </pc:picChg>
        <pc:picChg chg="add del mod">
          <ac:chgData name="Gemma Galver" userId="889e916e1848a563" providerId="LiveId" clId="{F0A6E687-5477-4F2B-8770-6A6D0BD95014}" dt="2024-01-10T08:38:32.301" v="4788" actId="478"/>
          <ac:picMkLst>
            <pc:docMk/>
            <pc:sldMk cId="252962436" sldId="282"/>
            <ac:picMk id="10" creationId="{AC30F106-B454-B841-04F6-51A828CF455F}"/>
          </ac:picMkLst>
        </pc:picChg>
        <pc:picChg chg="add mod">
          <ac:chgData name="Gemma Galver" userId="889e916e1848a563" providerId="LiveId" clId="{F0A6E687-5477-4F2B-8770-6A6D0BD95014}" dt="2024-01-10T08:45:04.852" v="4856" actId="1076"/>
          <ac:picMkLst>
            <pc:docMk/>
            <pc:sldMk cId="252962436" sldId="282"/>
            <ac:picMk id="12" creationId="{EED747FB-A8DB-ADF7-6ABE-1B86BF881E50}"/>
          </ac:picMkLst>
        </pc:picChg>
        <pc:picChg chg="add mod">
          <ac:chgData name="Gemma Galver" userId="889e916e1848a563" providerId="LiveId" clId="{F0A6E687-5477-4F2B-8770-6A6D0BD95014}" dt="2024-01-10T08:51:19.739" v="4981" actId="1076"/>
          <ac:picMkLst>
            <pc:docMk/>
            <pc:sldMk cId="252962436" sldId="282"/>
            <ac:picMk id="16" creationId="{B299AC52-6167-37DD-E571-CB9264F5B975}"/>
          </ac:picMkLst>
        </pc:picChg>
      </pc:sldChg>
      <pc:sldChg chg="addSp modSp new del">
        <pc:chgData name="Gemma Galver" userId="889e916e1848a563" providerId="LiveId" clId="{F0A6E687-5477-4F2B-8770-6A6D0BD95014}" dt="2024-01-10T09:13:26.505" v="5357" actId="2696"/>
        <pc:sldMkLst>
          <pc:docMk/>
          <pc:sldMk cId="2847105645" sldId="283"/>
        </pc:sldMkLst>
        <pc:spChg chg="add mod">
          <ac:chgData name="Gemma Galver" userId="889e916e1848a563" providerId="LiveId" clId="{F0A6E687-5477-4F2B-8770-6A6D0BD95014}" dt="2024-01-10T08:52:04.081" v="4983"/>
          <ac:spMkLst>
            <pc:docMk/>
            <pc:sldMk cId="2847105645" sldId="283"/>
            <ac:spMk id="2" creationId="{748E183B-4F3E-5A75-42B7-B699A93F88BF}"/>
          </ac:spMkLst>
        </pc:spChg>
        <pc:spChg chg="add mod">
          <ac:chgData name="Gemma Galver" userId="889e916e1848a563" providerId="LiveId" clId="{F0A6E687-5477-4F2B-8770-6A6D0BD95014}" dt="2024-01-10T08:52:04.081" v="4983"/>
          <ac:spMkLst>
            <pc:docMk/>
            <pc:sldMk cId="2847105645" sldId="283"/>
            <ac:spMk id="3" creationId="{9AB71991-00F7-431F-BCCD-40B5A66ACB8B}"/>
          </ac:spMkLst>
        </pc:spChg>
        <pc:spChg chg="add mod">
          <ac:chgData name="Gemma Galver" userId="889e916e1848a563" providerId="LiveId" clId="{F0A6E687-5477-4F2B-8770-6A6D0BD95014}" dt="2024-01-10T08:52:04.081" v="4983"/>
          <ac:spMkLst>
            <pc:docMk/>
            <pc:sldMk cId="2847105645" sldId="283"/>
            <ac:spMk id="4" creationId="{46DF1274-C8D2-E170-DD70-0197DAB78667}"/>
          </ac:spMkLst>
        </pc:spChg>
        <pc:spChg chg="add mod">
          <ac:chgData name="Gemma Galver" userId="889e916e1848a563" providerId="LiveId" clId="{F0A6E687-5477-4F2B-8770-6A6D0BD95014}" dt="2024-01-10T08:52:04.081" v="4983"/>
          <ac:spMkLst>
            <pc:docMk/>
            <pc:sldMk cId="2847105645" sldId="283"/>
            <ac:spMk id="5" creationId="{EC313872-45E2-EA08-6A4D-EC88D367CBB7}"/>
          </ac:spMkLst>
        </pc:spChg>
      </pc:sldChg>
      <pc:sldChg chg="addSp delSp modSp add mod">
        <pc:chgData name="Gemma Galver" userId="889e916e1848a563" providerId="LiveId" clId="{F0A6E687-5477-4F2B-8770-6A6D0BD95014}" dt="2024-01-10T09:13:17.121" v="5356" actId="20577"/>
        <pc:sldMkLst>
          <pc:docMk/>
          <pc:sldMk cId="4082066725" sldId="284"/>
        </pc:sldMkLst>
        <pc:spChg chg="mod">
          <ac:chgData name="Gemma Galver" userId="889e916e1848a563" providerId="LiveId" clId="{F0A6E687-5477-4F2B-8770-6A6D0BD95014}" dt="2024-01-10T09:13:17.121" v="5356" actId="20577"/>
          <ac:spMkLst>
            <pc:docMk/>
            <pc:sldMk cId="4082066725" sldId="284"/>
            <ac:spMk id="7" creationId="{E32AE122-57CB-9618-9A77-B9DDA7D0076D}"/>
          </ac:spMkLst>
        </pc:spChg>
        <pc:spChg chg="mod">
          <ac:chgData name="Gemma Galver" userId="889e916e1848a563" providerId="LiveId" clId="{F0A6E687-5477-4F2B-8770-6A6D0BD95014}" dt="2024-01-10T09:12:49.117" v="5333" actId="20577"/>
          <ac:spMkLst>
            <pc:docMk/>
            <pc:sldMk cId="4082066725" sldId="284"/>
            <ac:spMk id="8" creationId="{48BF152B-C9E4-CA63-1E75-6A7C116FEFBB}"/>
          </ac:spMkLst>
        </pc:spChg>
        <pc:spChg chg="mod">
          <ac:chgData name="Gemma Galver" userId="889e916e1848a563" providerId="LiveId" clId="{F0A6E687-5477-4F2B-8770-6A6D0BD95014}" dt="2024-01-10T09:11:57.122" v="5307" actId="20577"/>
          <ac:spMkLst>
            <pc:docMk/>
            <pc:sldMk cId="4082066725" sldId="284"/>
            <ac:spMk id="14" creationId="{16256A78-C816-4B3F-95E9-3582AF3562A7}"/>
          </ac:spMkLst>
        </pc:spChg>
        <pc:picChg chg="add mod">
          <ac:chgData name="Gemma Galver" userId="889e916e1848a563" providerId="LiveId" clId="{F0A6E687-5477-4F2B-8770-6A6D0BD95014}" dt="2024-01-10T09:11:26.709" v="5210" actId="1076"/>
          <ac:picMkLst>
            <pc:docMk/>
            <pc:sldMk cId="4082066725" sldId="284"/>
            <ac:picMk id="3" creationId="{B6B59C28-C8E9-2A86-DA71-AF4549E54D57}"/>
          </ac:picMkLst>
        </pc:picChg>
        <pc:picChg chg="add mod">
          <ac:chgData name="Gemma Galver" userId="889e916e1848a563" providerId="LiveId" clId="{F0A6E687-5477-4F2B-8770-6A6D0BD95014}" dt="2024-01-10T09:12:21.498" v="5309" actId="1076"/>
          <ac:picMkLst>
            <pc:docMk/>
            <pc:sldMk cId="4082066725" sldId="284"/>
            <ac:picMk id="10" creationId="{6B1C467D-35C8-27CA-DAFA-32AB4100EBC3}"/>
          </ac:picMkLst>
        </pc:picChg>
        <pc:picChg chg="del">
          <ac:chgData name="Gemma Galver" userId="889e916e1848a563" providerId="LiveId" clId="{F0A6E687-5477-4F2B-8770-6A6D0BD95014}" dt="2024-01-10T09:10:51.737" v="5205" actId="478"/>
          <ac:picMkLst>
            <pc:docMk/>
            <pc:sldMk cId="4082066725" sldId="284"/>
            <ac:picMk id="12" creationId="{EED747FB-A8DB-ADF7-6ABE-1B86BF881E50}"/>
          </ac:picMkLst>
        </pc:picChg>
        <pc:picChg chg="del">
          <ac:chgData name="Gemma Galver" userId="889e916e1848a563" providerId="LiveId" clId="{F0A6E687-5477-4F2B-8770-6A6D0BD95014}" dt="2024-01-10T09:10:55.191" v="5206" actId="478"/>
          <ac:picMkLst>
            <pc:docMk/>
            <pc:sldMk cId="4082066725" sldId="284"/>
            <ac:picMk id="16" creationId="{B299AC52-6167-37DD-E571-CB9264F5B975}"/>
          </ac:picMkLst>
        </pc:picChg>
      </pc:sldChg>
      <pc:sldChg chg="delSp modSp add mod">
        <pc:chgData name="Gemma Galver" userId="889e916e1848a563" providerId="LiveId" clId="{F0A6E687-5477-4F2B-8770-6A6D0BD95014}" dt="2024-01-10T09:21:06.905" v="5898" actId="115"/>
        <pc:sldMkLst>
          <pc:docMk/>
          <pc:sldMk cId="3512303173" sldId="285"/>
        </pc:sldMkLst>
        <pc:spChg chg="mod">
          <ac:chgData name="Gemma Galver" userId="889e916e1848a563" providerId="LiveId" clId="{F0A6E687-5477-4F2B-8770-6A6D0BD95014}" dt="2024-01-10T09:18:57.850" v="5574" actId="6549"/>
          <ac:spMkLst>
            <pc:docMk/>
            <pc:sldMk cId="3512303173" sldId="285"/>
            <ac:spMk id="2" creationId="{15DE1E63-DF14-54F0-14B6-DE55DADF5B58}"/>
          </ac:spMkLst>
        </pc:spChg>
        <pc:spChg chg="mod">
          <ac:chgData name="Gemma Galver" userId="889e916e1848a563" providerId="LiveId" clId="{F0A6E687-5477-4F2B-8770-6A6D0BD95014}" dt="2024-01-10T09:21:06.905" v="5898" actId="115"/>
          <ac:spMkLst>
            <pc:docMk/>
            <pc:sldMk cId="3512303173" sldId="285"/>
            <ac:spMk id="3" creationId="{12FFCF84-D392-9869-A2B3-BA605D6FF542}"/>
          </ac:spMkLst>
        </pc:spChg>
        <pc:spChg chg="mod">
          <ac:chgData name="Gemma Galver" userId="889e916e1848a563" providerId="LiveId" clId="{F0A6E687-5477-4F2B-8770-6A6D0BD95014}" dt="2024-01-10T09:18:41.976" v="5547" actId="20577"/>
          <ac:spMkLst>
            <pc:docMk/>
            <pc:sldMk cId="3512303173" sldId="285"/>
            <ac:spMk id="7" creationId="{B437B389-C285-C735-FA47-8E5A6C25C299}"/>
          </ac:spMkLst>
        </pc:spChg>
        <pc:picChg chg="del">
          <ac:chgData name="Gemma Galver" userId="889e916e1848a563" providerId="LiveId" clId="{F0A6E687-5477-4F2B-8770-6A6D0BD95014}" dt="2024-01-10T09:18:21.745" v="5526" actId="478"/>
          <ac:picMkLst>
            <pc:docMk/>
            <pc:sldMk cId="3512303173" sldId="285"/>
            <ac:picMk id="1026" creationId="{6E0F06C8-0BC6-C99E-21CF-898A9638E5F5}"/>
          </ac:picMkLst>
        </pc:picChg>
        <pc:picChg chg="del">
          <ac:chgData name="Gemma Galver" userId="889e916e1848a563" providerId="LiveId" clId="{F0A6E687-5477-4F2B-8770-6A6D0BD95014}" dt="2024-01-10T09:18:23.824" v="5527" actId="478"/>
          <ac:picMkLst>
            <pc:docMk/>
            <pc:sldMk cId="3512303173" sldId="285"/>
            <ac:picMk id="1028" creationId="{AD8E2BF9-AC88-7626-B72B-FDE356417E72}"/>
          </ac:picMkLst>
        </pc:picChg>
      </pc:sldChg>
      <pc:sldChg chg="addSp delSp modSp add mod ord">
        <pc:chgData name="Gemma Galver" userId="889e916e1848a563" providerId="LiveId" clId="{F0A6E687-5477-4F2B-8770-6A6D0BD95014}" dt="2024-01-10T09:23:43.820" v="5978" actId="1076"/>
        <pc:sldMkLst>
          <pc:docMk/>
          <pc:sldMk cId="1410055904" sldId="286"/>
        </pc:sldMkLst>
        <pc:spChg chg="mod">
          <ac:chgData name="Gemma Galver" userId="889e916e1848a563" providerId="LiveId" clId="{F0A6E687-5477-4F2B-8770-6A6D0BD95014}" dt="2024-01-10T09:23:43.820" v="5978" actId="1076"/>
          <ac:spMkLst>
            <pc:docMk/>
            <pc:sldMk cId="1410055904" sldId="286"/>
            <ac:spMk id="2" creationId="{FE11C459-E0C7-3F2F-99B5-68B194828208}"/>
          </ac:spMkLst>
        </pc:spChg>
        <pc:spChg chg="add del mod">
          <ac:chgData name="Gemma Galver" userId="889e916e1848a563" providerId="LiveId" clId="{F0A6E687-5477-4F2B-8770-6A6D0BD95014}" dt="2024-01-10T09:23:29.500" v="5976"/>
          <ac:spMkLst>
            <pc:docMk/>
            <pc:sldMk cId="1410055904" sldId="286"/>
            <ac:spMk id="3" creationId="{ABDFC90F-22BA-360C-7F24-42B95AE1DBC3}"/>
          </ac:spMkLst>
        </pc:spChg>
        <pc:spChg chg="mod">
          <ac:chgData name="Gemma Galver" userId="889e916e1848a563" providerId="LiveId" clId="{F0A6E687-5477-4F2B-8770-6A6D0BD95014}" dt="2024-01-10T09:22:00.759" v="5927" actId="1076"/>
          <ac:spMkLst>
            <pc:docMk/>
            <pc:sldMk cId="1410055904" sldId="286"/>
            <ac:spMk id="4" creationId="{C9D6917B-7751-5BAC-E9EB-4A71D87D869D}"/>
          </ac:spMkLst>
        </pc:spChg>
      </pc:sldChg>
      <pc:sldChg chg="add del">
        <pc:chgData name="Gemma Galver" userId="889e916e1848a563" providerId="LiveId" clId="{F0A6E687-5477-4F2B-8770-6A6D0BD95014}" dt="2024-01-10T09:22:52.218" v="5930"/>
        <pc:sldMkLst>
          <pc:docMk/>
          <pc:sldMk cId="428926064" sldId="287"/>
        </pc:sldMkLst>
      </pc:sldChg>
    </pc:docChg>
  </pc:docChgLst>
  <pc:docChgLst>
    <pc:chgData name="Gemma Galver" userId="889e916e1848a563" providerId="LiveId" clId="{0ACD024D-1628-4BDE-BB4F-FCE014D1BF41}"/>
    <pc:docChg chg="undo custSel addSld delSld modSld">
      <pc:chgData name="Gemma Galver" userId="889e916e1848a563" providerId="LiveId" clId="{0ACD024D-1628-4BDE-BB4F-FCE014D1BF41}" dt="2023-12-13T10:44:26.436" v="36" actId="120"/>
      <pc:docMkLst>
        <pc:docMk/>
      </pc:docMkLst>
      <pc:sldChg chg="modSp mod">
        <pc:chgData name="Gemma Galver" userId="889e916e1848a563" providerId="LiveId" clId="{0ACD024D-1628-4BDE-BB4F-FCE014D1BF41}" dt="2023-12-13T10:31:03.248" v="20" actId="20577"/>
        <pc:sldMkLst>
          <pc:docMk/>
          <pc:sldMk cId="320965934" sldId="256"/>
        </pc:sldMkLst>
        <pc:spChg chg="mod">
          <ac:chgData name="Gemma Galver" userId="889e916e1848a563" providerId="LiveId" clId="{0ACD024D-1628-4BDE-BB4F-FCE014D1BF41}" dt="2023-12-13T10:31:03.248" v="20" actId="20577"/>
          <ac:spMkLst>
            <pc:docMk/>
            <pc:sldMk cId="320965934" sldId="256"/>
            <ac:spMk id="2" creationId="{FE11C459-E0C7-3F2F-99B5-68B194828208}"/>
          </ac:spMkLst>
        </pc:spChg>
      </pc:sldChg>
      <pc:sldChg chg="delSp modSp new mod">
        <pc:chgData name="Gemma Galver" userId="889e916e1848a563" providerId="LiveId" clId="{0ACD024D-1628-4BDE-BB4F-FCE014D1BF41}" dt="2023-12-13T10:44:26.436" v="36" actId="120"/>
        <pc:sldMkLst>
          <pc:docMk/>
          <pc:sldMk cId="322171058" sldId="273"/>
        </pc:sldMkLst>
        <pc:spChg chg="mod">
          <ac:chgData name="Gemma Galver" userId="889e916e1848a563" providerId="LiveId" clId="{0ACD024D-1628-4BDE-BB4F-FCE014D1BF41}" dt="2023-12-13T10:44:26.436" v="36" actId="120"/>
          <ac:spMkLst>
            <pc:docMk/>
            <pc:sldMk cId="322171058" sldId="273"/>
            <ac:spMk id="2" creationId="{A1ED6FE0-6108-5B45-DBD0-D5FD1D4E3004}"/>
          </ac:spMkLst>
        </pc:spChg>
        <pc:spChg chg="del">
          <ac:chgData name="Gemma Galver" userId="889e916e1848a563" providerId="LiveId" clId="{0ACD024D-1628-4BDE-BB4F-FCE014D1BF41}" dt="2023-12-13T10:43:52.194" v="32" actId="478"/>
          <ac:spMkLst>
            <pc:docMk/>
            <pc:sldMk cId="322171058" sldId="273"/>
            <ac:spMk id="3" creationId="{F5851D68-33FC-1B25-0648-963AD4AAD89D}"/>
          </ac:spMkLst>
        </pc:spChg>
      </pc:sldChg>
      <pc:sldChg chg="modSp new del mod">
        <pc:chgData name="Gemma Galver" userId="889e916e1848a563" providerId="LiveId" clId="{0ACD024D-1628-4BDE-BB4F-FCE014D1BF41}" dt="2023-12-13T10:43:26.045" v="27" actId="680"/>
        <pc:sldMkLst>
          <pc:docMk/>
          <pc:sldMk cId="3139367163" sldId="273"/>
        </pc:sldMkLst>
        <pc:spChg chg="mod">
          <ac:chgData name="Gemma Galver" userId="889e916e1848a563" providerId="LiveId" clId="{0ACD024D-1628-4BDE-BB4F-FCE014D1BF41}" dt="2023-12-13T10:43:25.403" v="26"/>
          <ac:spMkLst>
            <pc:docMk/>
            <pc:sldMk cId="3139367163" sldId="273"/>
            <ac:spMk id="3" creationId="{B5DE19A8-5E1D-1AC1-6B8B-B256B617DB4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9e916e1848a563/Escritorio/It%20Academy%20Tasks/Proyecto%20Bullying/Estadisticas%20mundiales%20bully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467558332377587E-2"/>
          <c:y val="9.2926455983884826E-2"/>
          <c:w val="0.89214941253148727"/>
          <c:h val="0.58341025080198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'[Estadisticas mundiales bullying.xlsx]Hoja1'!$F$2</c:f>
              <c:strCache>
                <c:ptCount val="1"/>
                <c:pt idx="0">
                  <c:v>% BULLYING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'[Estadisticas mundiales bullying.xlsx]Hoja1'!$C$3:$C$35</c:f>
              <c:strCache>
                <c:ptCount val="30"/>
                <c:pt idx="0">
                  <c:v>NORUEGA</c:v>
                </c:pt>
                <c:pt idx="1">
                  <c:v>FINLANDIA</c:v>
                </c:pt>
                <c:pt idx="2">
                  <c:v>DINAMARCA</c:v>
                </c:pt>
                <c:pt idx="3">
                  <c:v>URUGUAY</c:v>
                </c:pt>
                <c:pt idx="4">
                  <c:v>AUSTRIA</c:v>
                </c:pt>
                <c:pt idx="5">
                  <c:v>COSTA RICA</c:v>
                </c:pt>
                <c:pt idx="6">
                  <c:v>SUECIA</c:v>
                </c:pt>
                <c:pt idx="7">
                  <c:v>BÉLGICA</c:v>
                </c:pt>
                <c:pt idx="8">
                  <c:v>PAÍSES BAJOS</c:v>
                </c:pt>
                <c:pt idx="9">
                  <c:v>ESPAÑA</c:v>
                </c:pt>
                <c:pt idx="10">
                  <c:v>MÉXICO</c:v>
                </c:pt>
                <c:pt idx="11">
                  <c:v>REP.DOMINICANA</c:v>
                </c:pt>
                <c:pt idx="12">
                  <c:v>CHILE</c:v>
                </c:pt>
                <c:pt idx="13">
                  <c:v>COREA DEL SUR</c:v>
                </c:pt>
                <c:pt idx="14">
                  <c:v>ECUADOR</c:v>
                </c:pt>
                <c:pt idx="15">
                  <c:v>ITALIA</c:v>
                </c:pt>
                <c:pt idx="16">
                  <c:v>ARGENTINA</c:v>
                </c:pt>
                <c:pt idx="17">
                  <c:v>SENEGAL</c:v>
                </c:pt>
                <c:pt idx="18">
                  <c:v>ALEMANIA</c:v>
                </c:pt>
                <c:pt idx="19">
                  <c:v>REINO UNIDO</c:v>
                </c:pt>
                <c:pt idx="20">
                  <c:v>GUATEMALA </c:v>
                </c:pt>
                <c:pt idx="21">
                  <c:v>ESTADOS UNIDOS</c:v>
                </c:pt>
                <c:pt idx="22">
                  <c:v>COLOMBIA</c:v>
                </c:pt>
                <c:pt idx="23">
                  <c:v>FRANCIA</c:v>
                </c:pt>
                <c:pt idx="24">
                  <c:v>PERÚ</c:v>
                </c:pt>
                <c:pt idx="25">
                  <c:v>VENEZUELA</c:v>
                </c:pt>
                <c:pt idx="26">
                  <c:v>TURQUÍA</c:v>
                </c:pt>
                <c:pt idx="27">
                  <c:v>SUDÁFRICA</c:v>
                </c:pt>
                <c:pt idx="28">
                  <c:v>BRASIL</c:v>
                </c:pt>
                <c:pt idx="29">
                  <c:v>INDIA</c:v>
                </c:pt>
              </c:strCache>
            </c:strRef>
          </c:cat>
          <c:val>
            <c:numRef>
              <c:f>'[Estadisticas mundiales bullying.xlsx]Hoja1'!$F$3:$F$35</c:f>
              <c:numCache>
                <c:formatCode>0.00%</c:formatCode>
                <c:ptCount val="33"/>
                <c:pt idx="0">
                  <c:v>5.2929188196635814E-2</c:v>
                </c:pt>
                <c:pt idx="1">
                  <c:v>5.1542090252654417E-2</c:v>
                </c:pt>
                <c:pt idx="2">
                  <c:v>4.926180812893359E-2</c:v>
                </c:pt>
                <c:pt idx="3">
                  <c:v>4.2243329945501923E-2</c:v>
                </c:pt>
                <c:pt idx="4">
                  <c:v>3.5170179414498036E-2</c:v>
                </c:pt>
                <c:pt idx="5">
                  <c:v>3.17148417361919E-2</c:v>
                </c:pt>
                <c:pt idx="6">
                  <c:v>2.9609414292422576E-2</c:v>
                </c:pt>
                <c:pt idx="7">
                  <c:v>2.7361605982262706E-2</c:v>
                </c:pt>
                <c:pt idx="8">
                  <c:v>2.0241559345281223E-2</c:v>
                </c:pt>
                <c:pt idx="9">
                  <c:v>1.3662052281696691E-2</c:v>
                </c:pt>
                <c:pt idx="10">
                  <c:v>1.2377908550636304E-2</c:v>
                </c:pt>
                <c:pt idx="11">
                  <c:v>1.2200375731073345E-2</c:v>
                </c:pt>
                <c:pt idx="12">
                  <c:v>1.1641376966575769E-2</c:v>
                </c:pt>
                <c:pt idx="13">
                  <c:v>7.9995699155959357E-3</c:v>
                </c:pt>
                <c:pt idx="14">
                  <c:v>7.6482222307904784E-3</c:v>
                </c:pt>
                <c:pt idx="15">
                  <c:v>7.3279702781122074E-3</c:v>
                </c:pt>
                <c:pt idx="16">
                  <c:v>7.0523861064204366E-3</c:v>
                </c:pt>
                <c:pt idx="17">
                  <c:v>6.9476053494517773E-3</c:v>
                </c:pt>
                <c:pt idx="18">
                  <c:v>6.6276542931108795E-3</c:v>
                </c:pt>
                <c:pt idx="19">
                  <c:v>6.1425734899473814E-3</c:v>
                </c:pt>
                <c:pt idx="20">
                  <c:v>5.8427374230321256E-3</c:v>
                </c:pt>
                <c:pt idx="21">
                  <c:v>5.7942363757338862E-3</c:v>
                </c:pt>
                <c:pt idx="22">
                  <c:v>5.2734627157290997E-3</c:v>
                </c:pt>
                <c:pt idx="23">
                  <c:v>4.5471198542842966E-3</c:v>
                </c:pt>
                <c:pt idx="24">
                  <c:v>4.3092223611124955E-3</c:v>
                </c:pt>
                <c:pt idx="25">
                  <c:v>4.2253315824346506E-3</c:v>
                </c:pt>
                <c:pt idx="26">
                  <c:v>3.1225170554648359E-3</c:v>
                </c:pt>
                <c:pt idx="27">
                  <c:v>2.885881485162656E-3</c:v>
                </c:pt>
                <c:pt idx="28">
                  <c:v>2.1461014904626441E-3</c:v>
                </c:pt>
                <c:pt idx="29">
                  <c:v>1.9549251797713329E-4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4-4E66-8731-A1F97AFEB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73773760"/>
        <c:axId val="1728975295"/>
      </c:barChart>
      <c:catAx>
        <c:axId val="177377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8975295"/>
        <c:crosses val="autoZero"/>
        <c:auto val="1"/>
        <c:lblAlgn val="ctr"/>
        <c:lblOffset val="100"/>
        <c:noMultiLvlLbl val="0"/>
      </c:catAx>
      <c:valAx>
        <c:axId val="172897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377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6413-2BB8-1AC2-DF46-C213DFA6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D33042-547F-C8AE-FD59-8280721B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0B754-6C85-C538-CEB9-02F62637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141FA-D6B3-610D-2045-840436EA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264C6-E25F-2707-93E9-AA6FDF0B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7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54991-6CC0-D179-DF67-680436E7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EE9459-9D17-6EE4-A648-69ACB424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C2E05-AE82-796F-3CED-18BB0736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007AC-78CD-FE8B-B663-BDE1A9D0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D7331-F24B-4CB9-85D8-3EE39519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0C519-8AB2-C649-EEDF-742B4D2E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6ECCDF-D2B5-2641-3D32-FB3243F3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5FF50-DE67-6346-4AB1-4AE044E4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3A5FB-DCBF-3200-2FBF-41A797ED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116FF-0B52-ED64-D521-E99A8327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70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A078B-0496-F267-9DF0-B8CECD56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3EE5F-824B-0059-58BA-1F5E0AF7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4D5DC-4D8B-5BA5-790A-7D75006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8E73C-594D-3797-4243-999EBD9C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A598E-1C90-149F-E7BA-8CC7EEEC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0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69547-71E8-005C-C86C-3FA80AE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1A224-C90B-7B8C-76FC-F3D239AD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714DF-1AFB-879B-E0BC-15C110EE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FC6CA-CFA0-2707-F00D-AA95707B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72C48-D222-8495-16DA-E022352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4B97-F4EC-86AC-55C7-75F2DA44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C9960-3253-5639-9F5F-43E41E8B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B3170-B9FA-DF8A-E431-8506C566D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3DDFA-F64A-98BF-F0F5-D2E7DED7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BEA035-D78A-4BCC-89DD-121EDF22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D2C2B4-9D40-9936-4A1B-35083E05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38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112D2-E944-0A18-9EEA-66560DDD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76BBF-20AD-BDE7-6BCD-ABD2D434E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50166-C68C-0FF4-01A0-93CA1E31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87E07A-9FD6-49C4-295E-818ABB03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72A36E-C049-5624-7CC5-DC791C6F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2937D1-9070-9DFB-53FC-4DACC4E1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B9BD95-7A2C-10BF-8DB5-1E6C3B52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6CA033-876E-6B45-DD54-E9E737E3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6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27663-6AE5-04F7-43B4-248DB304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7C8693-A1C0-5F2A-B282-E3B01880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C187E8-B7E7-78ED-18E0-396FC78C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BDF0A-EE8B-A029-20FD-C90BDB24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0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3095D3-B026-D929-1B12-C34DEBF9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CA699D-38E3-C764-59B9-2A24A7B1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E9E485-CE73-250B-F947-C4FF8545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3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8C088-4C94-7579-5DA6-23D95182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51289-01CD-D52E-C308-69E16A4B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C9EFFC-7C7F-A2D0-5A5B-12EE081B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5BC598-3CE5-9578-C912-2002B9F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47FB5C-4944-CCB5-7509-AC1F166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CD2BA3-7563-5FCC-81B2-9FE0A437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2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3F0BF-8857-6C50-973C-CC414049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F85CE2-FABB-CF1E-11C1-6636906B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322A09-4C55-D9D4-0A32-67041400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D84B2-2CF3-42CD-F864-CE9B660E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EED40E-9A90-30AC-5CEF-277844A3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6B6D0-550D-5347-39F5-D168F18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8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81DFDA-E786-D2AC-669F-90398903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95C22-C687-8D6C-1BF6-744E029C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83A3B-F430-7182-544C-57F3D9271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E191-9ECE-47EC-85E1-F51B7BCDA57D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66DF4-2433-35E9-4E3B-7D592CD4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8B37E-136D-337F-A27E-4EFD3A7D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DAC9-2814-43DF-B43F-F696675A48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undacioncolacao.org/bullying" TargetMode="External"/><Relationship Id="rId2" Type="http://schemas.openxmlformats.org/officeDocument/2006/relationships/hyperlink" Target="https://www.educacionyfp.gob.es/dam/jcr:f3070940-540d-4ea9-b85a-8f9fcc301c1b/estudio-estatal-sobre-la-convivencia-escolar-en-centros-de-educacion-primaria-vf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dus.us.es/handle/11441/13019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D6917B-7751-5BAC-E9EB-4A71D87D869D}"/>
              </a:ext>
            </a:extLst>
          </p:cNvPr>
          <p:cNvSpPr/>
          <p:nvPr/>
        </p:nvSpPr>
        <p:spPr>
          <a:xfrm>
            <a:off x="-93518" y="0"/>
            <a:ext cx="12541827" cy="6961909"/>
          </a:xfrm>
          <a:prstGeom prst="rect">
            <a:avLst/>
          </a:prstGeom>
          <a:solidFill>
            <a:srgbClr val="EA32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11C459-E0C7-3F2F-99B5-68B19482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73" y="1122363"/>
            <a:ext cx="11180618" cy="3511982"/>
          </a:xfrm>
        </p:spPr>
        <p:txBody>
          <a:bodyPr>
            <a:noAutofit/>
          </a:bodyPr>
          <a:lstStyle/>
          <a:p>
            <a:r>
              <a:rPr lang="es-ES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ESTUDIO SOBRE LA DETECCIÓN DE CIBERBULLYING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46AFFA-FE4E-F639-68FF-0AF33262B461}"/>
              </a:ext>
            </a:extLst>
          </p:cNvPr>
          <p:cNvSpPr txBox="1"/>
          <p:nvPr/>
        </p:nvSpPr>
        <p:spPr>
          <a:xfrm>
            <a:off x="7762009" y="5496791"/>
            <a:ext cx="413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Por Gemma Galver Lacruz</a:t>
            </a:r>
          </a:p>
          <a:p>
            <a:pPr algn="r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Diciembre 2023</a:t>
            </a:r>
          </a:p>
        </p:txBody>
      </p:sp>
    </p:spTree>
    <p:extLst>
      <p:ext uri="{BB962C8B-B14F-4D97-AF65-F5344CB8AC3E}">
        <p14:creationId xmlns:p14="http://schemas.microsoft.com/office/powerpoint/2010/main" val="32096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9ACD5-3834-B9A6-4B1B-49F04860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46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/>
              <a:t>LIMPIEZA DEL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3557F-EF29-B9FA-88BD-BA8E1363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827" y="1784062"/>
            <a:ext cx="7682345" cy="4351338"/>
          </a:xfrm>
        </p:spPr>
        <p:txBody>
          <a:bodyPr/>
          <a:lstStyle/>
          <a:p>
            <a:r>
              <a:rPr lang="es-ES" dirty="0"/>
              <a:t>Qué hacemos con los valores en NAN</a:t>
            </a:r>
          </a:p>
          <a:p>
            <a:pPr lvl="1"/>
            <a:r>
              <a:rPr lang="es-ES" dirty="0"/>
              <a:t>¿Eliminarlos?</a:t>
            </a:r>
          </a:p>
          <a:p>
            <a:pPr lvl="1"/>
            <a:r>
              <a:rPr lang="es-ES" dirty="0"/>
              <a:t>Reemplazarlos por valores KNN</a:t>
            </a:r>
          </a:p>
          <a:p>
            <a:pPr lvl="1"/>
            <a:r>
              <a:rPr lang="es-ES" dirty="0"/>
              <a:t>Reemplazarlos por la Media o la Moda</a:t>
            </a:r>
          </a:p>
          <a:p>
            <a:r>
              <a:rPr lang="es-ES" dirty="0"/>
              <a:t>Unir variables de un mismo </a:t>
            </a:r>
            <a:r>
              <a:rPr lang="es-ES" dirty="0" err="1"/>
              <a:t>subdataset</a:t>
            </a:r>
            <a:endParaRPr lang="es-ES" dirty="0"/>
          </a:p>
          <a:p>
            <a:r>
              <a:rPr lang="es-ES" dirty="0"/>
              <a:t>¿Crear nuevas variables?</a:t>
            </a:r>
          </a:p>
          <a:p>
            <a:r>
              <a:rPr lang="es-ES" dirty="0"/>
              <a:t>¿Cómo puntuamos qué es </a:t>
            </a:r>
            <a:r>
              <a:rPr lang="es-ES" dirty="0" err="1"/>
              <a:t>bullying</a:t>
            </a:r>
            <a:r>
              <a:rPr lang="es-ES" dirty="0"/>
              <a:t> y qué no?</a:t>
            </a:r>
          </a:p>
          <a:p>
            <a:r>
              <a:rPr lang="es-ES" dirty="0"/>
              <a:t>¿Cómo puntuamos qué es ciberacoso y qué no?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DB7AD49-0940-CA80-3C4F-5FF83030886C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77B3EF-2E60-4749-C380-DA899A62D7E1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99D3F5-53C5-92D6-046D-D1CB847E544F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C227EA-F7F6-9CA7-EC3F-EC126B631520}"/>
              </a:ext>
            </a:extLst>
          </p:cNvPr>
          <p:cNvSpPr txBox="1"/>
          <p:nvPr/>
        </p:nvSpPr>
        <p:spPr>
          <a:xfrm rot="16200000">
            <a:off x="-1464639" y="2840676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–LIMPIEZA DEL DATASET</a:t>
            </a:r>
          </a:p>
        </p:txBody>
      </p:sp>
    </p:spTree>
    <p:extLst>
      <p:ext uri="{BB962C8B-B14F-4D97-AF65-F5344CB8AC3E}">
        <p14:creationId xmlns:p14="http://schemas.microsoft.com/office/powerpoint/2010/main" val="317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DAF06-1749-3D29-D316-F67FD57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/>
              <a:t>ANÁLISIS BÁSICO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014C3-BD90-DF2D-AD17-A88DA828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27" y="1635703"/>
            <a:ext cx="9556173" cy="4351338"/>
          </a:xfrm>
        </p:spPr>
        <p:txBody>
          <a:bodyPr/>
          <a:lstStyle/>
          <a:p>
            <a:r>
              <a:rPr lang="es-ES" dirty="0"/>
              <a:t>Una vez limpio el </a:t>
            </a:r>
            <a:r>
              <a:rPr lang="es-ES" dirty="0" err="1"/>
              <a:t>Dataset</a:t>
            </a:r>
            <a:r>
              <a:rPr lang="es-ES" dirty="0"/>
              <a:t> nos quedamos con 30 variables a analizar.</a:t>
            </a:r>
          </a:p>
          <a:p>
            <a:r>
              <a:rPr lang="es-ES" dirty="0"/>
              <a:t>Miramos si las variables numéricas siguen una distribución normal.</a:t>
            </a:r>
          </a:p>
          <a:p>
            <a:r>
              <a:rPr lang="es-ES" dirty="0"/>
              <a:t>Miramos si las variables numéricas tienen </a:t>
            </a:r>
            <a:r>
              <a:rPr lang="es-ES" dirty="0" err="1"/>
              <a:t>Outliers</a:t>
            </a:r>
            <a:r>
              <a:rPr lang="es-ES" dirty="0"/>
              <a:t>.</a:t>
            </a:r>
          </a:p>
          <a:p>
            <a:r>
              <a:rPr lang="es-ES" dirty="0"/>
              <a:t>Estudiamos la correlación entre las variables.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EFBECB-BA75-50A3-0F01-29C4904D8D2C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D59EB8-0103-7BC9-EDC3-473163E4F482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4E7280-4231-ED65-CF87-F7F92AB4A3D0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18EFC4-7D7C-81BA-82D0-4EDF525DE4C5}"/>
              </a:ext>
            </a:extLst>
          </p:cNvPr>
          <p:cNvSpPr txBox="1"/>
          <p:nvPr/>
        </p:nvSpPr>
        <p:spPr>
          <a:xfrm rot="16200000">
            <a:off x="-1515367" y="2891404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–ANÁLISIS BÁSICO DE LOS DATOS </a:t>
            </a:r>
          </a:p>
        </p:txBody>
      </p:sp>
    </p:spTree>
    <p:extLst>
      <p:ext uri="{BB962C8B-B14F-4D97-AF65-F5344CB8AC3E}">
        <p14:creationId xmlns:p14="http://schemas.microsoft.com/office/powerpoint/2010/main" val="147423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AF4B40-D5E6-DD06-B551-B4B4EF68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8040" y="1563676"/>
            <a:ext cx="4107345" cy="3224317"/>
          </a:xfrm>
          <a:prstGeom prst="rect">
            <a:avLst/>
          </a:prstGeom>
        </p:spPr>
      </p:pic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972FBF8-47D5-B81D-1DBD-D8C96DC04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45380"/>
            <a:ext cx="6631131" cy="530490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91337C7-4617-284A-EC29-377CD5638C9C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CB48F3-731F-76F4-A6F8-F650B3FF8D80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34AE47-ECFD-3A25-561F-48F21D7F4FAA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ABBAB-3316-5B61-EF4F-419EC3227A49}"/>
              </a:ext>
            </a:extLst>
          </p:cNvPr>
          <p:cNvSpPr txBox="1"/>
          <p:nvPr/>
        </p:nvSpPr>
        <p:spPr>
          <a:xfrm rot="16200000">
            <a:off x="-1515367" y="2891404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–ANÁLISIS BÁSICO DE LOS DATOS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CB984-AEA8-0EBB-5A42-004E1D108C56}"/>
              </a:ext>
            </a:extLst>
          </p:cNvPr>
          <p:cNvSpPr txBox="1"/>
          <p:nvPr/>
        </p:nvSpPr>
        <p:spPr>
          <a:xfrm>
            <a:off x="1714500" y="517175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+mj-lt"/>
              </a:rPr>
              <a:t>CORRELACIÓN ENTRE LAS VARIABLES DEL DATASET</a:t>
            </a:r>
          </a:p>
        </p:txBody>
      </p:sp>
    </p:spTree>
    <p:extLst>
      <p:ext uri="{BB962C8B-B14F-4D97-AF65-F5344CB8AC3E}">
        <p14:creationId xmlns:p14="http://schemas.microsoft.com/office/powerpoint/2010/main" val="126408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5B447-9E1C-9CD6-968D-F0D08694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397"/>
            <a:ext cx="10515600" cy="751231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/>
              <a:t>MODELAR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17E48-B61A-C188-3091-37BEDE72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03" y="100016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 Primero realizamos una </a:t>
            </a:r>
            <a:r>
              <a:rPr lang="es-ES" dirty="0" err="1"/>
              <a:t>clusterización</a:t>
            </a:r>
            <a:endParaRPr lang="es-ES" dirty="0"/>
          </a:p>
          <a:p>
            <a:pPr lvl="1"/>
            <a:r>
              <a:rPr lang="es-ES" dirty="0"/>
              <a:t>La primero </a:t>
            </a:r>
            <a:r>
              <a:rPr lang="es-ES" dirty="0" err="1"/>
              <a:t>clusterización</a:t>
            </a:r>
            <a:r>
              <a:rPr lang="es-ES" dirty="0"/>
              <a:t> no nos da los </a:t>
            </a:r>
            <a:r>
              <a:rPr lang="es-ES" dirty="0" err="1"/>
              <a:t>clusters</a:t>
            </a:r>
            <a:r>
              <a:rPr lang="es-ES" dirty="0"/>
              <a:t> necesarios </a:t>
            </a:r>
          </a:p>
          <a:p>
            <a:pPr lvl="1"/>
            <a:endParaRPr lang="es-ES" dirty="0"/>
          </a:p>
          <a:p>
            <a:r>
              <a:rPr lang="es-ES" dirty="0"/>
              <a:t>Realizamos una segunda </a:t>
            </a:r>
            <a:r>
              <a:rPr lang="es-ES" dirty="0" err="1"/>
              <a:t>clusterización</a:t>
            </a:r>
            <a:r>
              <a:rPr lang="es-ES" dirty="0"/>
              <a:t> ponderando los datos relacionados con las víctimas de ciberbullying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Realizamos una clasificación manual a partir de los datos sin tener en cuenta las </a:t>
            </a:r>
            <a:r>
              <a:rPr lang="es-ES" dirty="0" err="1"/>
              <a:t>clusterizaciones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231E2A-F170-6E2F-1E28-D7EC7FDFEB0C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89DEBA-B089-A4F6-3960-D7D5316D98B0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7D6A2C-29E8-5B03-AB18-57CC9E79FE64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CE79D0-53C5-8F23-228E-791E688995C2}"/>
              </a:ext>
            </a:extLst>
          </p:cNvPr>
          <p:cNvSpPr txBox="1"/>
          <p:nvPr/>
        </p:nvSpPr>
        <p:spPr>
          <a:xfrm rot="16200000">
            <a:off x="-1515367" y="2891404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–MODELAR LOS DATOS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26E597-6EF8-F19C-82B4-36BBDBBC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364" y="871406"/>
            <a:ext cx="1508891" cy="10211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1B66D4-1558-DAF1-7EF3-CAFD108C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04" y="2497383"/>
            <a:ext cx="6362570" cy="19609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84DE96-149A-775D-A2B6-E7105AC0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364" y="2660878"/>
            <a:ext cx="1242168" cy="670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B901D0A-CDB2-0BE3-9FEC-1E4E08272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908" y="5242506"/>
            <a:ext cx="5601185" cy="15317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64AF42-C2AF-2A18-7285-F8A05AA38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180" y="5986594"/>
            <a:ext cx="5822185" cy="70110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1E4F1BB-5874-E5AA-F303-166EEEC36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862" y="4924585"/>
            <a:ext cx="179847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5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D06847-5BA3-81E8-2516-20D2CA08CEB2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D2A622-9E94-68F1-22A1-C348D408C2AA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EED0E3-7568-5AF3-0C64-54F5BFB857D6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6F6683-C28A-0433-185D-3B1A2A145264}"/>
              </a:ext>
            </a:extLst>
          </p:cNvPr>
          <p:cNvSpPr txBox="1"/>
          <p:nvPr/>
        </p:nvSpPr>
        <p:spPr>
          <a:xfrm rot="16200000">
            <a:off x="-2195720" y="3244334"/>
            <a:ext cx="56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–COMPARACION DE CLUSTERS Y CLASIFICACIÓN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049121-CDFC-34AC-281F-A933EFE1695F}"/>
              </a:ext>
            </a:extLst>
          </p:cNvPr>
          <p:cNvSpPr txBox="1"/>
          <p:nvPr/>
        </p:nvSpPr>
        <p:spPr>
          <a:xfrm>
            <a:off x="1724890" y="35444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COMPARACIÓN DE CLUSTERS Y CLASIFICACIÓN MANUAL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7DDFD0-FED8-90F4-9432-A5366573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97" y="954614"/>
            <a:ext cx="2819644" cy="24614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42A924-2868-AC31-953C-7C94ED89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086" y="954614"/>
            <a:ext cx="3055885" cy="24614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370C365-DD43-943F-AF11-D6DE885E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240" y="954614"/>
            <a:ext cx="2397907" cy="140525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40E0C05-15B9-E67A-83A2-5E51D7A3A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229" y="954614"/>
            <a:ext cx="2242432" cy="140525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621A33F-6F59-98D3-9C63-88735CBC37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1" t="2105"/>
          <a:stretch/>
        </p:blipFill>
        <p:spPr>
          <a:xfrm>
            <a:off x="981163" y="4395354"/>
            <a:ext cx="3650835" cy="229774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85DF94B-CCCA-A112-0872-775ED7E18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7145" y="4395354"/>
            <a:ext cx="3467400" cy="228619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C43094E-A557-A95E-1397-CD2DEFC57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1891" y="2486276"/>
            <a:ext cx="3467400" cy="201185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3E10255-61FF-A016-0DB5-7E2149383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7132" y="4624535"/>
            <a:ext cx="3452159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5B447-9E1C-9CD6-968D-F0D08694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547" y="250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/>
              <a:t>LIBRERÍA DE AUTOMACHINE LEARNING PARA MODELAR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17E48-B61A-C188-3091-37BEDE7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Basada en </a:t>
            </a:r>
            <a:r>
              <a:rPr lang="es-ES" dirty="0" err="1"/>
              <a:t>Scikit</a:t>
            </a:r>
            <a:r>
              <a:rPr lang="es-ES" dirty="0"/>
              <a:t>-Lear</a:t>
            </a:r>
          </a:p>
          <a:p>
            <a:r>
              <a:rPr lang="es-ES" dirty="0"/>
              <a:t>Necesidad de muy poco código</a:t>
            </a:r>
          </a:p>
          <a:p>
            <a:r>
              <a:rPr lang="es-ES" dirty="0"/>
              <a:t>No se necesita crear Pipeline</a:t>
            </a:r>
          </a:p>
          <a:p>
            <a:r>
              <a:rPr lang="es-ES" dirty="0"/>
              <a:t>Sencilla de usar</a:t>
            </a:r>
          </a:p>
          <a:p>
            <a:r>
              <a:rPr lang="es-ES" dirty="0"/>
              <a:t>Crea </a:t>
            </a:r>
            <a:r>
              <a:rPr lang="es-ES" dirty="0" err="1"/>
              <a:t>train</a:t>
            </a:r>
            <a:r>
              <a:rPr lang="es-ES" dirty="0"/>
              <a:t> y test </a:t>
            </a:r>
          </a:p>
          <a:p>
            <a:pPr marL="0" indent="0">
              <a:buNone/>
            </a:pPr>
            <a:r>
              <a:rPr lang="es-ES" dirty="0"/>
              <a:t>  automáticamente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3187A7-565E-9987-77CF-122BC36A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39" y="2761707"/>
            <a:ext cx="5513087" cy="37044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E57BDC-D774-5E9F-349D-B85693C9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3" y="3320902"/>
            <a:ext cx="1838254" cy="29490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B98F4DA-EFC2-B0DF-4476-0DA9E790F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15" y="860613"/>
            <a:ext cx="3148158" cy="8720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A6AEF6-AEAA-82B0-DEB9-E69DA7999EDB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19E28D-2E4D-F063-47FF-6C7EE594CB76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E3B8BD-673E-4C25-6170-59298F1C3C6C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743B59-4958-0E90-3716-F3858A1BAC2B}"/>
              </a:ext>
            </a:extLst>
          </p:cNvPr>
          <p:cNvSpPr txBox="1"/>
          <p:nvPr/>
        </p:nvSpPr>
        <p:spPr>
          <a:xfrm rot="16200000">
            <a:off x="-2228443" y="2350717"/>
            <a:ext cx="56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–MODELOS DE CLASIFICACIÓN </a:t>
            </a:r>
          </a:p>
        </p:txBody>
      </p:sp>
    </p:spTree>
    <p:extLst>
      <p:ext uri="{BB962C8B-B14F-4D97-AF65-F5344CB8AC3E}">
        <p14:creationId xmlns:p14="http://schemas.microsoft.com/office/powerpoint/2010/main" val="126659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48CD0-DBB5-FE16-7CF1-AF748A4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/>
              <a:t>COMANDOS DE PYCARET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5DE43-DD9F-DA3F-A448-C5B182F8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Aplicarlo y crear la configuración</a:t>
            </a:r>
          </a:p>
          <a:p>
            <a:endParaRPr lang="es-ES" dirty="0"/>
          </a:p>
          <a:p>
            <a:r>
              <a:rPr lang="es-ES" dirty="0"/>
              <a:t>Comparar modelos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B9BD961-BAF3-45BE-6C78-7CD947DEE5AC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F3CD53-C551-76C3-7226-5B1DE276E47B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2F2887-7C1B-C04F-90EC-A8884DF18988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41545D-20A6-2218-51FD-7B463E9C7F9A}"/>
              </a:ext>
            </a:extLst>
          </p:cNvPr>
          <p:cNvSpPr txBox="1"/>
          <p:nvPr/>
        </p:nvSpPr>
        <p:spPr>
          <a:xfrm rot="16200000">
            <a:off x="-2186263" y="2059770"/>
            <a:ext cx="56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 PYCARET COMANDOS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65B08F-662E-CB0F-748C-281BC249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22" y="2265219"/>
            <a:ext cx="7407282" cy="5334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21F21E-F93E-DEE1-2546-48080A051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027" y="1690688"/>
            <a:ext cx="1968164" cy="35962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494030-435E-AD04-B861-B13595B74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27" y="3238259"/>
            <a:ext cx="2240474" cy="3505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D4D9B3-1E39-6DB5-5394-9A845DAE8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403" y="3744537"/>
            <a:ext cx="6447079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BF7F-D3EC-8D3E-2505-4E16026E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28" y="401952"/>
            <a:ext cx="10515600" cy="898859"/>
          </a:xfrm>
        </p:spPr>
        <p:txBody>
          <a:bodyPr>
            <a:normAutofit/>
          </a:bodyPr>
          <a:lstStyle/>
          <a:p>
            <a:r>
              <a:rPr lang="es-ES" sz="4000" b="1" dirty="0"/>
              <a:t>EVALUACIÓN DE LOS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9229A-BCD3-9CAA-66B7-64DA8D05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547" y="1381990"/>
            <a:ext cx="10515600" cy="4351338"/>
          </a:xfrm>
        </p:spPr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Validation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Evaluación del Modelo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B28A93-63D2-201B-7026-4676D8012360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89063F-D3A0-A346-55F9-C28BD951E9AB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A0C8F1-6D43-F782-C8D2-2D5EE0203D83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277174-DFC0-D333-C982-6595C3AD8825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8C0ECD-D40C-C0A3-94A6-C354336AAD52}"/>
              </a:ext>
            </a:extLst>
          </p:cNvPr>
          <p:cNvSpPr txBox="1"/>
          <p:nvPr/>
        </p:nvSpPr>
        <p:spPr>
          <a:xfrm rot="16200000">
            <a:off x="-2228443" y="2184463"/>
            <a:ext cx="56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–EVALUACIÓN DEL MODELO 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868E5FC-98E6-96CB-FF33-B66FB157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3" y="1865843"/>
            <a:ext cx="2751058" cy="40389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7FB8183-D3D2-800A-95B5-7D66E6CA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47" y="2909286"/>
            <a:ext cx="1562235" cy="3505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B5B725F-5897-3981-05AD-E9B5A1ECC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63" y="1089687"/>
            <a:ext cx="2403582" cy="204666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110E7D9-23C7-568E-CF9D-A02DB013D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747" y="3316460"/>
            <a:ext cx="6656225" cy="127180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A3F179C-05BE-DE8E-E82A-F18165316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154" y="4634969"/>
            <a:ext cx="2527681" cy="182107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02CE48B-97E3-5CF8-F246-1CD097B9E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326" y="4355911"/>
            <a:ext cx="3310610" cy="194994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A8C30D8-6617-9EC7-BF21-872D0FDD0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5724" y="4446233"/>
            <a:ext cx="3175635" cy="20765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10B5967-00AD-CF12-B521-2CA6A969C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1459" y="1357435"/>
            <a:ext cx="4264163" cy="13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5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0DEB15-40A1-D57F-E35D-D570E8DCA630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FE01B8-7B26-7738-2AEA-0736817ED4AB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5EECFD-0464-08C3-DA08-D2E176C66500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2AE122-57CB-9618-9A77-B9DDA7D0076D}"/>
              </a:ext>
            </a:extLst>
          </p:cNvPr>
          <p:cNvSpPr txBox="1"/>
          <p:nvPr/>
        </p:nvSpPr>
        <p:spPr>
          <a:xfrm rot="16200000">
            <a:off x="-1809343" y="3185378"/>
            <a:ext cx="49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–ENTRENAR Y FALIDAR MODELOS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BF152B-C9E4-CA63-1E75-6A7C116FEFBB}"/>
              </a:ext>
            </a:extLst>
          </p:cNvPr>
          <p:cNvSpPr txBox="1"/>
          <p:nvPr/>
        </p:nvSpPr>
        <p:spPr>
          <a:xfrm>
            <a:off x="2130137" y="546455"/>
            <a:ext cx="837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+mj-lt"/>
              </a:rPr>
              <a:t>ENTRENAR Y VALIDAR MODELO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D747FB-A8DB-ADF7-6ABE-1B86BF88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23" y="1846497"/>
            <a:ext cx="5103208" cy="158250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256A78-C816-4B3F-95E9-3582AF3562A7}"/>
              </a:ext>
            </a:extLst>
          </p:cNvPr>
          <p:cNvSpPr txBox="1"/>
          <p:nvPr/>
        </p:nvSpPr>
        <p:spPr>
          <a:xfrm>
            <a:off x="1429370" y="1475509"/>
            <a:ext cx="8989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Volvemos a entrenar el modelo con todos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Validamos con los datos reservados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299AC52-6167-37DD-E571-CB9264F5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43" y="4069876"/>
            <a:ext cx="5105842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0DEB15-40A1-D57F-E35D-D570E8DCA630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FE01B8-7B26-7738-2AEA-0736817ED4AB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5EECFD-0464-08C3-DA08-D2E176C66500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2AE122-57CB-9618-9A77-B9DDA7D0076D}"/>
              </a:ext>
            </a:extLst>
          </p:cNvPr>
          <p:cNvSpPr txBox="1"/>
          <p:nvPr/>
        </p:nvSpPr>
        <p:spPr>
          <a:xfrm rot="16200000">
            <a:off x="-1809343" y="3185378"/>
            <a:ext cx="49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 GUARDADO Y CARGA DEL MODELO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BF152B-C9E4-CA63-1E75-6A7C116FEFBB}"/>
              </a:ext>
            </a:extLst>
          </p:cNvPr>
          <p:cNvSpPr txBox="1"/>
          <p:nvPr/>
        </p:nvSpPr>
        <p:spPr>
          <a:xfrm>
            <a:off x="2130137" y="546455"/>
            <a:ext cx="837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+mj-lt"/>
              </a:rPr>
              <a:t>GUARDADO Y CARGA DEL MODELO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256A78-C816-4B3F-95E9-3582AF3562A7}"/>
              </a:ext>
            </a:extLst>
          </p:cNvPr>
          <p:cNvSpPr txBox="1"/>
          <p:nvPr/>
        </p:nvSpPr>
        <p:spPr>
          <a:xfrm>
            <a:off x="1679705" y="1610590"/>
            <a:ext cx="89894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Guardaremos el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Como cargar el modelo para futuros 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B59C28-C8E9-2A86-DA71-AF4549E5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14" y="2257917"/>
            <a:ext cx="3543607" cy="6172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1C467D-35C8-27CA-DAFA-32AB4100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14" y="4024373"/>
            <a:ext cx="4107536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36E84-9EEF-048D-3490-5CA45A45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08" y="512936"/>
            <a:ext cx="10239781" cy="2662899"/>
          </a:xfrm>
        </p:spPr>
        <p:txBody>
          <a:bodyPr>
            <a:normAutofit/>
          </a:bodyPr>
          <a:lstStyle/>
          <a:p>
            <a:pPr algn="just"/>
            <a:r>
              <a:rPr lang="es-ES" sz="2200" dirty="0">
                <a:latin typeface="+mn-lt"/>
              </a:rPr>
              <a:t>El </a:t>
            </a:r>
            <a:r>
              <a:rPr lang="es-ES" sz="2200" u="sng" dirty="0">
                <a:solidFill>
                  <a:srgbClr val="EA3297"/>
                </a:solidFill>
                <a:latin typeface="+mn-lt"/>
              </a:rPr>
              <a:t>BULLYING</a:t>
            </a:r>
            <a:r>
              <a:rPr lang="es-ES" sz="2200" dirty="0">
                <a:latin typeface="+mn-lt"/>
              </a:rPr>
              <a:t> </a:t>
            </a:r>
            <a:r>
              <a:rPr lang="es-ES" sz="2000" dirty="0">
                <a:latin typeface="+mn-lt"/>
              </a:rPr>
              <a:t>o Acoso Escolar es un fenómeno grupal de </a:t>
            </a:r>
            <a:r>
              <a:rPr lang="es-ES" sz="2000" b="1" dirty="0">
                <a:latin typeface="+mn-lt"/>
              </a:rPr>
              <a:t>agresión intencional </a:t>
            </a:r>
            <a:r>
              <a:rPr lang="es-ES" sz="2000" dirty="0">
                <a:latin typeface="+mn-lt"/>
              </a:rPr>
              <a:t>de uno o unos sobre otro u otros de forma reiterada y mantenida en el tiempo, en la que existe </a:t>
            </a:r>
            <a:r>
              <a:rPr lang="es-ES" sz="2000" b="1" dirty="0">
                <a:latin typeface="+mn-lt"/>
              </a:rPr>
              <a:t>desequilibrio de poder </a:t>
            </a:r>
            <a:r>
              <a:rPr lang="es-ES" sz="2000" dirty="0">
                <a:latin typeface="+mn-lt"/>
              </a:rPr>
              <a:t>entre quien agrede y es agredido, la víctima. Es también una conducta de transgresión moral, en la medida en que tanto el agresor como los observadores directos del fenómeno lo reconocen como una conducta inmoral e injusta.</a:t>
            </a:r>
            <a:r>
              <a:rPr lang="ca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sz="2000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Ocurre</a:t>
            </a:r>
            <a:r>
              <a:rPr lang="ca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en un entorno </a:t>
            </a:r>
            <a:r>
              <a:rPr lang="ca-ES" sz="2000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donde</a:t>
            </a:r>
            <a:r>
              <a:rPr lang="ca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 los </a:t>
            </a:r>
            <a:r>
              <a:rPr lang="ca-ES" sz="2000" b="1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adultos</a:t>
            </a:r>
            <a:r>
              <a:rPr lang="ca-ES" sz="2000" b="1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no </a:t>
            </a:r>
            <a:r>
              <a:rPr lang="ca-ES" sz="2000" b="1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están</a:t>
            </a:r>
            <a:r>
              <a:rPr lang="ca-ES" sz="2000" b="1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presentes </a:t>
            </a:r>
            <a:r>
              <a:rPr lang="ca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y </a:t>
            </a:r>
            <a:r>
              <a:rPr lang="ca-ES" sz="2000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tiene</a:t>
            </a:r>
            <a:r>
              <a:rPr lang="ca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la </a:t>
            </a:r>
            <a:r>
              <a:rPr lang="ca-ES" sz="2000" b="1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intención</a:t>
            </a:r>
            <a:r>
              <a:rPr lang="ca-ES" sz="2000" b="1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ca-ES" sz="2000" b="1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humillar</a:t>
            </a:r>
            <a:r>
              <a:rPr lang="ca-ES" sz="2000" b="1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ca-ES" sz="2000" b="1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someter</a:t>
            </a:r>
            <a:r>
              <a:rPr lang="ca-ES" sz="2000" b="1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a-ES" sz="2000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abusivamente</a:t>
            </a:r>
            <a:r>
              <a:rPr lang="ca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 a una víctima vulnerable. </a:t>
            </a:r>
            <a:br>
              <a:rPr lang="es-ES" sz="2000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2000" dirty="0">
              <a:latin typeface="+mn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877CC3-0DCF-AF47-1900-EAD510F0FA06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171359-7010-3080-D8DA-D42171456C88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C40738-F9CE-3EA1-15C6-BBF6F021E77A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556309-A335-58A3-7ECD-B17F09078F32}"/>
              </a:ext>
            </a:extLst>
          </p:cNvPr>
          <p:cNvSpPr txBox="1"/>
          <p:nvPr/>
        </p:nvSpPr>
        <p:spPr>
          <a:xfrm rot="16200000">
            <a:off x="-1440551" y="2190679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1F29E1-A51F-D5BD-3C8F-5B9D287246DC}"/>
              </a:ext>
            </a:extLst>
          </p:cNvPr>
          <p:cNvSpPr txBox="1"/>
          <p:nvPr/>
        </p:nvSpPr>
        <p:spPr>
          <a:xfrm>
            <a:off x="1314908" y="3443175"/>
            <a:ext cx="106787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000" b="0" i="0" dirty="0">
                <a:effectLst/>
              </a:rPr>
              <a:t>El </a:t>
            </a:r>
            <a:r>
              <a:rPr lang="es-ES" sz="2000" b="1" i="0" u="sng" dirty="0">
                <a:solidFill>
                  <a:srgbClr val="EA3297"/>
                </a:solidFill>
                <a:effectLst/>
              </a:rPr>
              <a:t>CIBERBULLYING</a:t>
            </a:r>
            <a:r>
              <a:rPr lang="es-ES" sz="2000" b="0" i="0" dirty="0">
                <a:effectLst/>
              </a:rPr>
              <a:t>, también conocido como acoso cibernético, es una forma de </a:t>
            </a:r>
            <a:r>
              <a:rPr lang="es-ES" sz="2000" b="1" i="0" dirty="0">
                <a:effectLst/>
              </a:rPr>
              <a:t>acoso o intimidación </a:t>
            </a:r>
            <a:r>
              <a:rPr lang="es-ES" sz="2000" b="0" i="0" dirty="0">
                <a:effectLst/>
              </a:rPr>
              <a:t>que se lleva a cabo a través de </a:t>
            </a:r>
            <a:r>
              <a:rPr lang="es-ES" sz="2000" b="1" i="0" dirty="0">
                <a:effectLst/>
              </a:rPr>
              <a:t>medios electrónicos</a:t>
            </a:r>
            <a:r>
              <a:rPr lang="es-ES" sz="2000" b="0" i="0" dirty="0">
                <a:effectLst/>
              </a:rPr>
              <a:t>, como redes sociales, mensajes de texto, correos electrónicos y otras plataformas en línea. Se caracteriza por el uso de la tecnología para enviar mensajes, imágenes o información hostil, amenazante, difamatoria o perjudicial a otra persona.</a:t>
            </a:r>
          </a:p>
          <a:p>
            <a:pPr marL="0" indent="0" algn="just">
              <a:buNone/>
            </a:pPr>
            <a:r>
              <a:rPr lang="es-ES" sz="2000" b="0" i="0" dirty="0">
                <a:effectLst/>
              </a:rPr>
              <a:t>Las acciones de ciberbullying pueden incluir </a:t>
            </a:r>
            <a:r>
              <a:rPr lang="es-ES" sz="2000" b="1" i="0" dirty="0">
                <a:effectLst/>
              </a:rPr>
              <a:t>insultos, rumores maliciosos, la divulgación no consensuada de información personal, la creación de perfiles falsos para difamar a alguien, la exclusión social en línea </a:t>
            </a:r>
            <a:r>
              <a:rPr lang="es-ES" sz="2000" b="0" i="0" dirty="0">
                <a:effectLst/>
              </a:rPr>
              <a:t>y otras formas de comportamiento hostil destinado a causar daño emocional o psicológico</a:t>
            </a:r>
            <a:r>
              <a:rPr lang="es-ES" sz="2000" b="0" i="0" dirty="0">
                <a:solidFill>
                  <a:srgbClr val="37415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15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1E63-DF14-54F0-14B6-DE55DADF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618" y="500062"/>
            <a:ext cx="7162800" cy="1325563"/>
          </a:xfrm>
        </p:spPr>
        <p:txBody>
          <a:bodyPr/>
          <a:lstStyle/>
          <a:p>
            <a:pPr algn="ctr"/>
            <a:r>
              <a:rPr lang="es-ES" b="1" dirty="0"/>
              <a:t>DEPLOYMENT - PRODUCCIÓN</a:t>
            </a:r>
            <a:br>
              <a:rPr lang="es-ES" dirty="0"/>
            </a:br>
            <a:r>
              <a:rPr lang="es-ES" sz="3600" dirty="0"/>
              <a:t>Ya tenemos el </a:t>
            </a:r>
            <a:r>
              <a:rPr lang="es-ES" sz="3600" dirty="0" err="1"/>
              <a:t>model</a:t>
            </a:r>
            <a:r>
              <a:rPr lang="es-ES" sz="3600" dirty="0"/>
              <a:t> y ¿ahora?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FCF84-D392-9869-A2B3-BA605D6F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252" y="1825625"/>
            <a:ext cx="10515600" cy="4351338"/>
          </a:xfrm>
        </p:spPr>
        <p:txBody>
          <a:bodyPr/>
          <a:lstStyle/>
          <a:p>
            <a:r>
              <a:rPr lang="es-ES" u="sng" dirty="0"/>
              <a:t>POWER BI </a:t>
            </a:r>
            <a:r>
              <a:rPr lang="es-ES" dirty="0"/>
              <a:t>para poder visualizar tus clases o </a:t>
            </a:r>
            <a:r>
              <a:rPr lang="es-ES" dirty="0" err="1"/>
              <a:t>clusters</a:t>
            </a:r>
            <a:r>
              <a:rPr lang="es-ES" dirty="0"/>
              <a:t>. Como son, qué características tienen. Ver similitudes y diferencias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u="sng" dirty="0"/>
              <a:t>STREAMLIT</a:t>
            </a:r>
            <a:r>
              <a:rPr lang="es-ES" dirty="0"/>
              <a:t> para poder obtener futuros datos con los que trabajar (inputs). Creación de un formulario.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1B7F2E-2909-5089-B1AE-C13A9E57A4FE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77EB40-E186-F75E-E197-588AF6CCB853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C722E0-F4B6-11CD-F047-E575A23CD81B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7B389-C285-C735-FA47-8E5A6C25C299}"/>
              </a:ext>
            </a:extLst>
          </p:cNvPr>
          <p:cNvSpPr txBox="1"/>
          <p:nvPr/>
        </p:nvSpPr>
        <p:spPr>
          <a:xfrm rot="16200000">
            <a:off x="-1513018" y="2356128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–DEPLOYMENT </a:t>
            </a:r>
          </a:p>
        </p:txBody>
      </p:sp>
      <p:pic>
        <p:nvPicPr>
          <p:cNvPr id="1026" name="Picture 2" descr="Power BI, la solución de inteligencia empresarial de Microsoft">
            <a:extLst>
              <a:ext uri="{FF2B5EF4-FFF2-40B4-BE49-F238E27FC236}">
                <a16:creationId xmlns:a16="http://schemas.microsoft.com/office/drawing/2014/main" id="{6E0F06C8-0BC6-C99E-21CF-898A9638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80" y="2732979"/>
            <a:ext cx="1951639" cy="8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Tutorial: Streamlit | DataCamp">
            <a:extLst>
              <a:ext uri="{FF2B5EF4-FFF2-40B4-BE49-F238E27FC236}">
                <a16:creationId xmlns:a16="http://schemas.microsoft.com/office/drawing/2014/main" id="{AD8E2BF9-AC88-7626-B72B-FDE35641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22" y="4716464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4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1E63-DF14-54F0-14B6-DE55DADF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618" y="500062"/>
            <a:ext cx="7162800" cy="1325563"/>
          </a:xfrm>
        </p:spPr>
        <p:txBody>
          <a:bodyPr/>
          <a:lstStyle/>
          <a:p>
            <a:pPr algn="ctr"/>
            <a:r>
              <a:rPr lang="es-ES" b="1" dirty="0"/>
              <a:t>POTENCIAL DEL PROYECTO</a:t>
            </a:r>
            <a:br>
              <a:rPr lang="es-ES" dirty="0"/>
            </a:b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FCF84-D392-9869-A2B3-BA605D6F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25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" u="sng" dirty="0"/>
          </a:p>
          <a:p>
            <a:r>
              <a:rPr lang="es-ES" dirty="0"/>
              <a:t>Se podría hacer el mismo estudio para </a:t>
            </a:r>
            <a:r>
              <a:rPr lang="es-ES" dirty="0" err="1"/>
              <a:t>precedir</a:t>
            </a:r>
            <a:r>
              <a:rPr lang="es-ES" dirty="0"/>
              <a:t> a los “Acosadores”</a:t>
            </a:r>
          </a:p>
          <a:p>
            <a:endParaRPr lang="es-ES" dirty="0"/>
          </a:p>
          <a:p>
            <a:r>
              <a:rPr lang="es-ES" dirty="0"/>
              <a:t>Con un buen equipo de psicólogos se podría crear una buena herramienta para centros educativos que les permitiera ir evaluando la evolución de sus alumnos a nivel emocional y social. 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1B7F2E-2909-5089-B1AE-C13A9E57A4FE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77EB40-E186-F75E-E197-588AF6CCB853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C722E0-F4B6-11CD-F047-E575A23CD81B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7B389-C285-C735-FA47-8E5A6C25C299}"/>
              </a:ext>
            </a:extLst>
          </p:cNvPr>
          <p:cNvSpPr txBox="1"/>
          <p:nvPr/>
        </p:nvSpPr>
        <p:spPr>
          <a:xfrm rot="16200000">
            <a:off x="-1513018" y="2356128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 POTENCIAL </a:t>
            </a:r>
          </a:p>
        </p:txBody>
      </p:sp>
    </p:spTree>
    <p:extLst>
      <p:ext uri="{BB962C8B-B14F-4D97-AF65-F5344CB8AC3E}">
        <p14:creationId xmlns:p14="http://schemas.microsoft.com/office/powerpoint/2010/main" val="351230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8B805-B3B8-07CF-1642-615473C5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164" y="577416"/>
            <a:ext cx="10515600" cy="900979"/>
          </a:xfrm>
        </p:spPr>
        <p:txBody>
          <a:bodyPr>
            <a:normAutofit/>
          </a:bodyPr>
          <a:lstStyle/>
          <a:p>
            <a:r>
              <a:rPr lang="es-ES" sz="4000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89A12-0C13-6F2B-C365-61126770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543"/>
            <a:ext cx="10515600" cy="4351338"/>
          </a:xfrm>
        </p:spPr>
        <p:txBody>
          <a:bodyPr/>
          <a:lstStyle/>
          <a:p>
            <a:r>
              <a:rPr lang="es-ES" dirty="0"/>
              <a:t>La importancia de un buen conjunto de datos</a:t>
            </a:r>
          </a:p>
          <a:p>
            <a:r>
              <a:rPr lang="es-ES" dirty="0"/>
              <a:t>La limpieza y las decisiones que se tomen tienen peso en los resultados</a:t>
            </a:r>
          </a:p>
          <a:p>
            <a:r>
              <a:rPr lang="es-ES" dirty="0"/>
              <a:t>Una vez sabes sobre machine </a:t>
            </a:r>
            <a:r>
              <a:rPr lang="es-ES" dirty="0" err="1"/>
              <a:t>learning</a:t>
            </a:r>
            <a:r>
              <a:rPr lang="es-ES" dirty="0"/>
              <a:t> aplicar los modelos es lo más sencillo y rápido.</a:t>
            </a:r>
          </a:p>
          <a:p>
            <a:r>
              <a:rPr lang="es-ES" dirty="0"/>
              <a:t>De nada te sirve tener un buen modelo si luego no sabes qué hacer con él.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3C5A69-6837-23E3-D0DD-AA28F689BE60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70211E-D245-C089-6CFD-7CFE09F153AE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B0BE5E-83FD-9506-FA8E-023D28B333C3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71B40C-F3F2-52A8-4620-EF816C63E6BC}"/>
              </a:ext>
            </a:extLst>
          </p:cNvPr>
          <p:cNvSpPr txBox="1"/>
          <p:nvPr/>
        </p:nvSpPr>
        <p:spPr>
          <a:xfrm rot="16200000">
            <a:off x="-1544990" y="3018910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–CONCLUSIONES DEL PROYECTO  </a:t>
            </a:r>
          </a:p>
        </p:txBody>
      </p:sp>
    </p:spTree>
    <p:extLst>
      <p:ext uri="{BB962C8B-B14F-4D97-AF65-F5344CB8AC3E}">
        <p14:creationId xmlns:p14="http://schemas.microsoft.com/office/powerpoint/2010/main" val="91496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D6917B-7751-5BAC-E9EB-4A71D87D869D}"/>
              </a:ext>
            </a:extLst>
          </p:cNvPr>
          <p:cNvSpPr/>
          <p:nvPr/>
        </p:nvSpPr>
        <p:spPr>
          <a:xfrm>
            <a:off x="-93518" y="0"/>
            <a:ext cx="12541827" cy="6961909"/>
          </a:xfrm>
          <a:prstGeom prst="rect">
            <a:avLst/>
          </a:prstGeom>
          <a:solidFill>
            <a:srgbClr val="EA32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11C459-E0C7-3F2F-99B5-68B19482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009" y="2285998"/>
            <a:ext cx="11180618" cy="1579419"/>
          </a:xfrm>
        </p:spPr>
        <p:txBody>
          <a:bodyPr>
            <a:noAutofit/>
          </a:bodyPr>
          <a:lstStyle/>
          <a:p>
            <a:r>
              <a:rPr lang="es-ES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MUCHAS GRACIAS!!!!!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46AFFA-FE4E-F639-68FF-0AF33262B461}"/>
              </a:ext>
            </a:extLst>
          </p:cNvPr>
          <p:cNvSpPr txBox="1"/>
          <p:nvPr/>
        </p:nvSpPr>
        <p:spPr>
          <a:xfrm>
            <a:off x="7762009" y="5496791"/>
            <a:ext cx="413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Por Gemma Galver Lacruz</a:t>
            </a:r>
          </a:p>
          <a:p>
            <a:pPr algn="r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Diciembre 2023</a:t>
            </a:r>
          </a:p>
        </p:txBody>
      </p:sp>
    </p:spTree>
    <p:extLst>
      <p:ext uri="{BB962C8B-B14F-4D97-AF65-F5344CB8AC3E}">
        <p14:creationId xmlns:p14="http://schemas.microsoft.com/office/powerpoint/2010/main" val="14100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36E84-9EEF-048D-3490-5CA45A45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08" y="696190"/>
            <a:ext cx="10239781" cy="827490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n-lt"/>
              </a:rPr>
              <a:t>Ambas pueden tener graves consecuencias emocionales y psicológicas para las personas afectadas.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877CC3-0DCF-AF47-1900-EAD510F0FA06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171359-7010-3080-D8DA-D42171456C88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C40738-F9CE-3EA1-15C6-BBF6F021E77A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556309-A335-58A3-7ECD-B17F09078F32}"/>
              </a:ext>
            </a:extLst>
          </p:cNvPr>
          <p:cNvSpPr txBox="1"/>
          <p:nvPr/>
        </p:nvSpPr>
        <p:spPr>
          <a:xfrm rot="16200000">
            <a:off x="-1440551" y="2190679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49D3F3-E5B6-8643-D434-64E80044B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71"/>
          <a:stretch/>
        </p:blipFill>
        <p:spPr>
          <a:xfrm>
            <a:off x="1844076" y="1987612"/>
            <a:ext cx="8266279" cy="3746396"/>
          </a:xfrm>
          <a:prstGeom prst="rect">
            <a:avLst/>
          </a:prstGeom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997F36-ECF9-8482-512E-AE35AEDFE596}"/>
              </a:ext>
            </a:extLst>
          </p:cNvPr>
          <p:cNvSpPr txBox="1"/>
          <p:nvPr/>
        </p:nvSpPr>
        <p:spPr>
          <a:xfrm>
            <a:off x="6172201" y="5736275"/>
            <a:ext cx="41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Fuente: Estudio Dilo todo contra el </a:t>
            </a:r>
            <a:r>
              <a:rPr lang="es-ES" sz="1200" i="1" dirty="0" err="1"/>
              <a:t>Bullying</a:t>
            </a:r>
            <a:r>
              <a:rPr lang="es-ES" sz="1200" i="1" dirty="0"/>
              <a:t> de la empresa Toto</a:t>
            </a:r>
          </a:p>
          <a:p>
            <a:r>
              <a:rPr lang="es-ES" sz="1200" dirty="0"/>
              <a:t>https://dilotodocontraelbullying.es/estudio/</a:t>
            </a:r>
          </a:p>
        </p:txBody>
      </p:sp>
    </p:spTree>
    <p:extLst>
      <p:ext uri="{BB962C8B-B14F-4D97-AF65-F5344CB8AC3E}">
        <p14:creationId xmlns:p14="http://schemas.microsoft.com/office/powerpoint/2010/main" val="3665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, Pizarra&#10;&#10;Descripción generada automáticamente">
            <a:extLst>
              <a:ext uri="{FF2B5EF4-FFF2-40B4-BE49-F238E27FC236}">
                <a16:creationId xmlns:a16="http://schemas.microsoft.com/office/drawing/2014/main" id="{131AFC7D-7185-EF77-4F95-4DE935F3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10"/>
          <a:stretch/>
        </p:blipFill>
        <p:spPr bwMode="auto">
          <a:xfrm>
            <a:off x="922926" y="310657"/>
            <a:ext cx="5199526" cy="585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Texto, Pizarra&#10;&#10;Descripción generada automáticamente">
            <a:extLst>
              <a:ext uri="{FF2B5EF4-FFF2-40B4-BE49-F238E27FC236}">
                <a16:creationId xmlns:a16="http://schemas.microsoft.com/office/drawing/2014/main" id="{9580A4DF-1035-81BC-CF7D-DF945DE22B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9" b="4312"/>
          <a:stretch/>
        </p:blipFill>
        <p:spPr bwMode="auto">
          <a:xfrm>
            <a:off x="6246376" y="310657"/>
            <a:ext cx="5790193" cy="463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Texto, Pizarra&#10;&#10;Descripción generada automáticamente">
            <a:extLst>
              <a:ext uri="{FF2B5EF4-FFF2-40B4-BE49-F238E27FC236}">
                <a16:creationId xmlns:a16="http://schemas.microsoft.com/office/drawing/2014/main" id="{EDDD3A3A-9ECC-3048-9310-C7C983689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54"/>
          <a:stretch/>
        </p:blipFill>
        <p:spPr bwMode="auto">
          <a:xfrm>
            <a:off x="7588394" y="6161809"/>
            <a:ext cx="4448175" cy="3687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67509E1-C5AE-0403-DC05-6F9709FFE577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48BEF5-02C5-EE2A-DEDA-0F3433B7AD5C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2F6992-2799-291C-553D-221C9E203EC7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7FC369-DFDA-5F37-24DC-D5526983F0F4}"/>
              </a:ext>
            </a:extLst>
          </p:cNvPr>
          <p:cNvSpPr txBox="1"/>
          <p:nvPr/>
        </p:nvSpPr>
        <p:spPr>
          <a:xfrm rot="16200000">
            <a:off x="-1440551" y="2190679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488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46F3-B2ED-BD63-7F6C-6CFF039D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08" y="184703"/>
            <a:ext cx="9144000" cy="972036"/>
          </a:xfrm>
        </p:spPr>
        <p:txBody>
          <a:bodyPr>
            <a:normAutofit/>
          </a:bodyPr>
          <a:lstStyle/>
          <a:p>
            <a:r>
              <a:rPr lang="es-ES" sz="4400" b="1" dirty="0"/>
              <a:t>Estadísticas Mundiales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C209DCE7-35A4-50BE-4CCF-8EE91A0A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00" t="2092" r="20944" b="89495"/>
          <a:stretch/>
        </p:blipFill>
        <p:spPr bwMode="auto">
          <a:xfrm>
            <a:off x="9149653" y="296648"/>
            <a:ext cx="2618510" cy="74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DB73BB40-76D9-8DAC-B1A7-AFD661712F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04" b="40769"/>
          <a:stretch/>
        </p:blipFill>
        <p:spPr bwMode="auto">
          <a:xfrm>
            <a:off x="1403974" y="1381990"/>
            <a:ext cx="3623945" cy="41107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07B3D3E-0961-F08D-8602-63D3F5E66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31292"/>
              </p:ext>
            </p:extLst>
          </p:nvPr>
        </p:nvGraphicFramePr>
        <p:xfrm>
          <a:off x="5375800" y="1381990"/>
          <a:ext cx="4445000" cy="323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040822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963758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2586023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987323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PAIS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POBLACION 10 A 19 AÑOS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% BULLYING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0849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NORUEGA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644.257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5,29%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418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FINLANDIA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611.151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61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DINAMARCA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680.040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5229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URUGUAY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478.182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4,22%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634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AUSTRIA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30.200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858.682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3,52%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1458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COSTA RICA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23.500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740.978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3,17%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3129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SUECIA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1.198.943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1688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BÉLGICA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1.319.367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758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PAÍSES BAJOS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40.200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1.986.013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919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ESPAÑA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69.554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5.091.036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545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MÉXICO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21.813.055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1,24%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775472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REP.DOMINICANA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24.100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1.975.349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1,22%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4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28.500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2.448.164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9058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COREA DEL SUR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37.200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4.650.250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809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ECUADOR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24.200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3.164.134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0,76%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519156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BAB22856-B869-11F8-6522-39A2A5302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77199"/>
              </p:ext>
            </p:extLst>
          </p:nvPr>
        </p:nvGraphicFramePr>
        <p:xfrm>
          <a:off x="5562837" y="4652344"/>
          <a:ext cx="5493090" cy="202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842BE6F-8909-1806-CD0B-A1ECC3CBBF6E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CC18EC-993B-F91A-8A2D-6ED3A8B21BC6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940F59-A4F3-D850-2B55-DE2A923F3A2D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64AE95-5AA7-75FE-5E61-D8A7184C06BB}"/>
              </a:ext>
            </a:extLst>
          </p:cNvPr>
          <p:cNvSpPr txBox="1"/>
          <p:nvPr/>
        </p:nvSpPr>
        <p:spPr>
          <a:xfrm rot="16200000">
            <a:off x="-1440551" y="2190679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8682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46F3-B2ED-BD63-7F6C-6CFF039D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08" y="184703"/>
            <a:ext cx="9144000" cy="972036"/>
          </a:xfrm>
        </p:spPr>
        <p:txBody>
          <a:bodyPr>
            <a:normAutofit/>
          </a:bodyPr>
          <a:lstStyle/>
          <a:p>
            <a:r>
              <a:rPr lang="es-ES" sz="4400" b="1" dirty="0"/>
              <a:t>DEFINICIÓN DEL PROYECTO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42BE6F-8909-1806-CD0B-A1ECC3CBBF6E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CC18EC-993B-F91A-8A2D-6ED3A8B21BC6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940F59-A4F3-D850-2B55-DE2A923F3A2D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64AE95-5AA7-75FE-5E61-D8A7184C06BB}"/>
              </a:ext>
            </a:extLst>
          </p:cNvPr>
          <p:cNvSpPr txBox="1"/>
          <p:nvPr/>
        </p:nvSpPr>
        <p:spPr>
          <a:xfrm rot="16200000">
            <a:off x="-1456162" y="3097014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DEFINICIÓN DEL PROYECTO Y 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DC69D3-3891-1890-2663-5FD754329462}"/>
              </a:ext>
            </a:extLst>
          </p:cNvPr>
          <p:cNvSpPr txBox="1"/>
          <p:nvPr/>
        </p:nvSpPr>
        <p:spPr>
          <a:xfrm>
            <a:off x="1818409" y="1156739"/>
            <a:ext cx="96635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El </a:t>
            </a:r>
            <a:r>
              <a:rPr lang="es-ES" sz="2000" b="1" dirty="0"/>
              <a:t>objetivo general </a:t>
            </a:r>
            <a:r>
              <a:rPr lang="es-ES" sz="2000" dirty="0"/>
              <a:t>de este proyecto ha sido buscar de qué manera las técnicas de Machine </a:t>
            </a:r>
            <a:r>
              <a:rPr lang="es-ES" sz="2000" dirty="0" err="1"/>
              <a:t>Learning</a:t>
            </a:r>
            <a:r>
              <a:rPr lang="es-ES" sz="2000" dirty="0"/>
              <a:t> podrían contribuir a la reducción de este problema, que está en constante aumento.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Los objetivos específicos iniciales eran tres:</a:t>
            </a:r>
          </a:p>
          <a:p>
            <a:pPr algn="just"/>
            <a:endParaRPr lang="es-ES" sz="2000" dirty="0"/>
          </a:p>
          <a:p>
            <a:pPr marL="457200" indent="-457200" algn="just">
              <a:buAutoNum type="arabicParenR"/>
            </a:pPr>
            <a:r>
              <a:rPr lang="es-ES" sz="2000" dirty="0"/>
              <a:t>crear una predicción con una regresión para poder predecir los futuros datos.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2) elaborar una clasificación de los grupos de personas en tres o cuatro (1 los que sufren </a:t>
            </a:r>
            <a:r>
              <a:rPr lang="es-ES" sz="2000" dirty="0" err="1"/>
              <a:t>bullying</a:t>
            </a:r>
            <a:r>
              <a:rPr lang="es-ES" sz="2000" dirty="0"/>
              <a:t>, 2 los acosadores, 3 los que ayudan a los acosadores, 4 los que no hacen nada).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3) crear un modelo en el que cuando se le introdujeran unos datos en concreto te dijera que probabilidades tienes de ser de 1 de estos 4 grupos.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Una vez establecidos los objetivos, el siguiente era buscar conjuntos de datos que pudieran ayudar a conseguir estos objetivos.</a:t>
            </a:r>
          </a:p>
        </p:txBody>
      </p:sp>
    </p:spTree>
    <p:extLst>
      <p:ext uri="{BB962C8B-B14F-4D97-AF65-F5344CB8AC3E}">
        <p14:creationId xmlns:p14="http://schemas.microsoft.com/office/powerpoint/2010/main" val="298510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1235A-5926-EC4F-007E-59D11CC1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08" y="777877"/>
            <a:ext cx="9144000" cy="953799"/>
          </a:xfrm>
        </p:spPr>
        <p:txBody>
          <a:bodyPr>
            <a:normAutofit/>
          </a:bodyPr>
          <a:lstStyle/>
          <a:p>
            <a:r>
              <a:rPr lang="es-ES" sz="4400" b="1" dirty="0"/>
              <a:t>BÚSQUEDA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877F0-D665-4125-1FE4-0F66175D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63" y="2074575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s-ES" sz="9600" dirty="0"/>
              <a:t>Existen muchos estudios actuales publicados sobre el tema, tanto a nivel nacional como internacional. Pero nadie está dispuesto a compartir sus conjuntos de datos.   </a:t>
            </a:r>
          </a:p>
          <a:p>
            <a:endParaRPr lang="es-ES" sz="9600" dirty="0"/>
          </a:p>
          <a:p>
            <a:r>
              <a:rPr lang="es-ES" sz="9600" dirty="0"/>
              <a:t>El </a:t>
            </a:r>
            <a:r>
              <a:rPr lang="es-ES" sz="9600" dirty="0">
                <a:hlinkClick r:id="rId2"/>
              </a:rPr>
              <a:t>Ministerio de Educación </a:t>
            </a:r>
            <a:r>
              <a:rPr lang="es-ES" sz="9600" dirty="0"/>
              <a:t>ha publicado un estudio muy completo.</a:t>
            </a:r>
          </a:p>
          <a:p>
            <a:r>
              <a:rPr lang="es-ES" sz="9600" dirty="0"/>
              <a:t>Fundaciones Privadas como </a:t>
            </a:r>
            <a:r>
              <a:rPr lang="es-ES" sz="9600" dirty="0" err="1">
                <a:hlinkClick r:id="rId3"/>
              </a:rPr>
              <a:t>Colacao</a:t>
            </a:r>
            <a:r>
              <a:rPr lang="es-ES" sz="9600" dirty="0"/>
              <a:t>, o Totto han publicado estudios recientemente. Pero no dan acceso a los datos.</a:t>
            </a:r>
          </a:p>
          <a:p>
            <a:r>
              <a:rPr lang="es-ES" sz="9600" dirty="0"/>
              <a:t>También Organismos como Naciones Unidas o Asociaciones como ANAR, ….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D3D8D3-E879-5A51-4E9B-7F1F00F810A6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CE91E1-8B52-DC39-7011-A249C5D34BA3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3FCAA2-5CCB-6205-083E-A3ACA99B6907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D4FD00-3883-6DB2-17A9-218499CA95CF}"/>
              </a:ext>
            </a:extLst>
          </p:cNvPr>
          <p:cNvSpPr txBox="1"/>
          <p:nvPr/>
        </p:nvSpPr>
        <p:spPr>
          <a:xfrm rot="16200000">
            <a:off x="-1464639" y="2840676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 BÚSQUEDA DE DATOS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ADED19-2EFB-A271-F53B-CDB083BE0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063" y="4700155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AFE8C-1E25-8DCA-67FF-8D81BE35C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056" y="871032"/>
            <a:ext cx="10650682" cy="595023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latin typeface="+mn-lt"/>
              </a:rPr>
              <a:t>Cuando ya estaba a punto de desistir…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1F229-67C9-FEB5-5E8A-1D1C663A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009" y="2916237"/>
            <a:ext cx="10120746" cy="2424691"/>
          </a:xfrm>
        </p:spPr>
        <p:txBody>
          <a:bodyPr>
            <a:normAutofit fontScale="70000" lnSpcReduction="20000"/>
          </a:bodyPr>
          <a:lstStyle/>
          <a:p>
            <a:endParaRPr lang="es-ES" dirty="0"/>
          </a:p>
          <a:p>
            <a:r>
              <a:rPr lang="es-ES" sz="2900" dirty="0"/>
              <a:t>Encontré un </a:t>
            </a:r>
            <a:r>
              <a:rPr lang="es-ES" sz="2900" dirty="0" err="1"/>
              <a:t>dataset</a:t>
            </a:r>
            <a:r>
              <a:rPr lang="es-ES" sz="2900" dirty="0"/>
              <a:t> fascinante sobre el </a:t>
            </a:r>
            <a:r>
              <a:rPr lang="es-ES" sz="2900" dirty="0" err="1"/>
              <a:t>Bullying</a:t>
            </a:r>
            <a:r>
              <a:rPr lang="es-ES" sz="2900" dirty="0"/>
              <a:t> y Ciberbullying de 2021 de la Comunidad Autónoma de Andalucía elaborado por al Universidad de Sevilla</a:t>
            </a:r>
          </a:p>
          <a:p>
            <a:endParaRPr lang="es-ES" sz="2900" dirty="0"/>
          </a:p>
          <a:p>
            <a:r>
              <a:rPr lang="en-US" sz="2900" b="1" i="0" dirty="0">
                <a:effectLst/>
              </a:rPr>
              <a:t>Exploratory survey (2021) on bullying and cyberbullying, and its associated socio-emotional and familiar variables: [dataset]</a:t>
            </a:r>
          </a:p>
          <a:p>
            <a:r>
              <a:rPr lang="es-ES" sz="2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https://idus.us.es/handle/11441/130195</a:t>
            </a:r>
            <a:endParaRPr lang="es-ES" sz="2900" dirty="0"/>
          </a:p>
          <a:p>
            <a:r>
              <a:rPr lang="es-ES" sz="2900" dirty="0"/>
              <a:t>Autoras:</a:t>
            </a:r>
            <a:r>
              <a:rPr lang="it-IT" sz="2900" dirty="0"/>
              <a:t> Esperanza del Rocío Espino Peñate  y Rosario del Rey Alamillo</a:t>
            </a:r>
            <a:endParaRPr lang="es-ES" sz="29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0FFD6-20E8-B04F-41B2-C91DB2D5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9684C1-E528-F90B-8706-E667010B1D9E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C1F983-55D0-F40F-E57C-DE515C089C83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8FEEA3-9E55-D4E8-AF2B-12A5C884BAA5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CB19E3-A75B-E166-987D-94655B1E6AD3}"/>
              </a:ext>
            </a:extLst>
          </p:cNvPr>
          <p:cNvSpPr txBox="1"/>
          <p:nvPr/>
        </p:nvSpPr>
        <p:spPr>
          <a:xfrm rot="16200000">
            <a:off x="-1464639" y="2840676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 BÚSQUEDA DE DATOS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A27FE59-8F7E-794C-A025-F2E3E947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23" y="1589809"/>
            <a:ext cx="1652154" cy="16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5F26-8519-F31F-A470-AC081F8BC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355"/>
            <a:ext cx="9144000" cy="683635"/>
          </a:xfrm>
        </p:spPr>
        <p:txBody>
          <a:bodyPr>
            <a:normAutofit/>
          </a:bodyPr>
          <a:lstStyle/>
          <a:p>
            <a:r>
              <a:rPr lang="es-ES" sz="4000" b="1" dirty="0"/>
              <a:t>EXPLORANDO EL DATASET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AAD2A-54EF-726B-FB88-10EAA057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9355"/>
            <a:ext cx="9144000" cy="31484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Dataset</a:t>
            </a:r>
            <a:r>
              <a:rPr lang="es-ES" dirty="0"/>
              <a:t> de 174 argumentos y 1276 registros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Escasa información sobre los argumentos. Ni siquiera estaba informado que era chico o chica.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Dentro del </a:t>
            </a:r>
            <a:r>
              <a:rPr lang="es-ES" dirty="0" err="1"/>
              <a:t>dataset</a:t>
            </a:r>
            <a:r>
              <a:rPr lang="es-ES" dirty="0"/>
              <a:t> hay 14 subgrupos. Búsqueda de información de su significado.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Eliminando todos los valores </a:t>
            </a:r>
            <a:r>
              <a:rPr lang="es-ES" dirty="0" err="1"/>
              <a:t>Nan</a:t>
            </a:r>
            <a:r>
              <a:rPr lang="es-ES" dirty="0"/>
              <a:t> quedaba un </a:t>
            </a:r>
            <a:r>
              <a:rPr lang="es-ES" dirty="0" err="1"/>
              <a:t>dataset</a:t>
            </a:r>
            <a:r>
              <a:rPr lang="es-ES" dirty="0"/>
              <a:t> de 203 registros. ¿Cómo reemplazamos estos valores?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E6BDC5-E274-98A1-075C-F1449C9444B6}"/>
              </a:ext>
            </a:extLst>
          </p:cNvPr>
          <p:cNvSpPr/>
          <p:nvPr/>
        </p:nvSpPr>
        <p:spPr>
          <a:xfrm>
            <a:off x="1" y="0"/>
            <a:ext cx="445852" cy="6858000"/>
          </a:xfrm>
          <a:prstGeom prst="rect">
            <a:avLst/>
          </a:prstGeom>
          <a:solidFill>
            <a:srgbClr val="EA3297"/>
          </a:solidFill>
          <a:ln>
            <a:solidFill>
              <a:srgbClr val="EA32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D4D201-01A9-EAF5-1BFE-B9480C5959BD}"/>
              </a:ext>
            </a:extLst>
          </p:cNvPr>
          <p:cNvSpPr txBox="1"/>
          <p:nvPr/>
        </p:nvSpPr>
        <p:spPr>
          <a:xfrm rot="16200000">
            <a:off x="-1591700" y="2991170"/>
            <a:ext cx="35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DETECCIÓN DE CIBERBULLYING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0B8BB8-3CE0-799A-233D-1EB9DA4543F4}"/>
              </a:ext>
            </a:extLst>
          </p:cNvPr>
          <p:cNvSpPr/>
          <p:nvPr/>
        </p:nvSpPr>
        <p:spPr>
          <a:xfrm>
            <a:off x="445853" y="0"/>
            <a:ext cx="42320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3F2C11-FA91-858A-62C4-CD6C993BAD5C}"/>
              </a:ext>
            </a:extLst>
          </p:cNvPr>
          <p:cNvSpPr txBox="1"/>
          <p:nvPr/>
        </p:nvSpPr>
        <p:spPr>
          <a:xfrm rot="16200000">
            <a:off x="-1464639" y="2840676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 –EXPLORANDO EL DATASET</a:t>
            </a:r>
          </a:p>
        </p:txBody>
      </p:sp>
    </p:spTree>
    <p:extLst>
      <p:ext uri="{BB962C8B-B14F-4D97-AF65-F5344CB8AC3E}">
        <p14:creationId xmlns:p14="http://schemas.microsoft.com/office/powerpoint/2010/main" val="3372692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1281</Words>
  <Application>Microsoft Office PowerPoint</Application>
  <PresentationFormat>Panorámica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ESTUDIO SOBRE LA DETECCIÓN DE CIBERBULLYING</vt:lpstr>
      <vt:lpstr>El BULLYING o Acoso Escolar es un fenómeno grupal de agresión intencional de uno o unos sobre otro u otros de forma reiterada y mantenida en el tiempo, en la que existe desequilibrio de poder entre quien agrede y es agredido, la víctima. Es también una conducta de transgresión moral, en la medida en que tanto el agresor como los observadores directos del fenómeno lo reconocen como una conducta inmoral e injusta. Ocurre en un entorno donde los adultos no están presentes y tiene la intención de humillar y someter abusivamente a una víctima vulnerable.  </vt:lpstr>
      <vt:lpstr>Ambas pueden tener graves consecuencias emocionales y psicológicas para las personas afectadas.</vt:lpstr>
      <vt:lpstr>Presentación de PowerPoint</vt:lpstr>
      <vt:lpstr>Estadísticas Mundiales</vt:lpstr>
      <vt:lpstr>DEFINICIÓN DEL PROYECTO</vt:lpstr>
      <vt:lpstr>BÚSQUEDA DE DATOS</vt:lpstr>
      <vt:lpstr>Cuando ya estaba a punto de desistir…</vt:lpstr>
      <vt:lpstr>EXPLORANDO EL DATASET</vt:lpstr>
      <vt:lpstr>LIMPIEZA DEL DATASET</vt:lpstr>
      <vt:lpstr>ANÁLISIS BÁSICO DE LOS DATOS</vt:lpstr>
      <vt:lpstr>Presentación de PowerPoint</vt:lpstr>
      <vt:lpstr>MODELAR LOS DATOS</vt:lpstr>
      <vt:lpstr>Presentación de PowerPoint</vt:lpstr>
      <vt:lpstr>LIBRERÍA DE AUTOMACHINE LEARNING PARA MODELAR LOS DATOS</vt:lpstr>
      <vt:lpstr>COMANDOS DE PYCARET</vt:lpstr>
      <vt:lpstr>EVALUACIÓN DE LOS MODELOS</vt:lpstr>
      <vt:lpstr>Presentación de PowerPoint</vt:lpstr>
      <vt:lpstr>Presentación de PowerPoint</vt:lpstr>
      <vt:lpstr>DEPLOYMENT - PRODUCCIÓN Ya tenemos el model y ¿ahora?</vt:lpstr>
      <vt:lpstr>POTENCIAL DEL PROYECTO </vt:lpstr>
      <vt:lpstr>CONCLUSIONES</vt:lpstr>
      <vt:lpstr>MUCHAS GRACIAS!!!!!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BULLYING Y CIBERBULLYING</dc:title>
  <dc:creator>Gemma Galver</dc:creator>
  <cp:lastModifiedBy>Gemma Galver</cp:lastModifiedBy>
  <cp:revision>1</cp:revision>
  <dcterms:created xsi:type="dcterms:W3CDTF">2023-12-04T07:29:21Z</dcterms:created>
  <dcterms:modified xsi:type="dcterms:W3CDTF">2024-01-10T09:23:44Z</dcterms:modified>
</cp:coreProperties>
</file>