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77B18-BFED-4EEF-A53C-DF5C866012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B8993-D3ED-4E03-9165-01A5D417E164}">
      <dgm:prSet/>
      <dgm:spPr/>
      <dgm:t>
        <a:bodyPr/>
        <a:lstStyle/>
        <a:p>
          <a:r>
            <a:rPr lang="it-IT" b="1"/>
            <a:t>Linguaggi utilizzati</a:t>
          </a:r>
          <a:endParaRPr lang="en-US"/>
        </a:p>
      </dgm:t>
    </dgm:pt>
    <dgm:pt modelId="{E24B0C86-6FBE-4972-8CB9-D38201C47033}" type="parTrans" cxnId="{4B64E0D3-DD61-4AA0-B87C-D89F0E55ABE9}">
      <dgm:prSet/>
      <dgm:spPr/>
      <dgm:t>
        <a:bodyPr/>
        <a:lstStyle/>
        <a:p>
          <a:endParaRPr lang="en-US"/>
        </a:p>
      </dgm:t>
    </dgm:pt>
    <dgm:pt modelId="{5E449A64-60A2-4708-A445-A6A1BD6FBEA4}" type="sibTrans" cxnId="{4B64E0D3-DD61-4AA0-B87C-D89F0E55ABE9}">
      <dgm:prSet/>
      <dgm:spPr/>
      <dgm:t>
        <a:bodyPr/>
        <a:lstStyle/>
        <a:p>
          <a:endParaRPr lang="en-US"/>
        </a:p>
      </dgm:t>
    </dgm:pt>
    <dgm:pt modelId="{04FC90AA-C581-425A-A490-5B65BCBA47F7}">
      <dgm:prSet/>
      <dgm:spPr/>
      <dgm:t>
        <a:bodyPr/>
        <a:lstStyle/>
        <a:p>
          <a:r>
            <a:rPr lang="it-IT" b="1" i="0" dirty="0"/>
            <a:t>Client : </a:t>
          </a:r>
          <a:r>
            <a:rPr lang="it-IT" dirty="0"/>
            <a:t>Java</a:t>
          </a:r>
          <a:endParaRPr lang="en-US" dirty="0"/>
        </a:p>
      </dgm:t>
    </dgm:pt>
    <dgm:pt modelId="{C68E4640-ED90-4B66-9275-F86E388FE4E8}" type="parTrans" cxnId="{E7AFA378-D2F7-401E-A52A-9A59A1D58D4D}">
      <dgm:prSet/>
      <dgm:spPr/>
      <dgm:t>
        <a:bodyPr/>
        <a:lstStyle/>
        <a:p>
          <a:endParaRPr lang="en-US"/>
        </a:p>
      </dgm:t>
    </dgm:pt>
    <dgm:pt modelId="{3A899B83-965B-45D5-8E26-047F6B254A8C}" type="sibTrans" cxnId="{E7AFA378-D2F7-401E-A52A-9A59A1D58D4D}">
      <dgm:prSet/>
      <dgm:spPr/>
      <dgm:t>
        <a:bodyPr/>
        <a:lstStyle/>
        <a:p>
          <a:endParaRPr lang="en-US"/>
        </a:p>
      </dgm:t>
    </dgm:pt>
    <dgm:pt modelId="{4187B8C1-D0DF-4C1B-91F9-1A59808181F6}">
      <dgm:prSet/>
      <dgm:spPr/>
      <dgm:t>
        <a:bodyPr/>
        <a:lstStyle/>
        <a:p>
          <a:r>
            <a:rPr lang="it-IT" b="1" i="0" dirty="0"/>
            <a:t>Server : </a:t>
          </a:r>
          <a:r>
            <a:rPr lang="it-IT" dirty="0"/>
            <a:t>Python</a:t>
          </a:r>
          <a:endParaRPr lang="en-US" dirty="0"/>
        </a:p>
      </dgm:t>
    </dgm:pt>
    <dgm:pt modelId="{C3A675B6-2788-4638-A1AD-97F2526DA3B1}" type="parTrans" cxnId="{00162985-B01B-4A8B-B63D-42872152B0F8}">
      <dgm:prSet/>
      <dgm:spPr/>
      <dgm:t>
        <a:bodyPr/>
        <a:lstStyle/>
        <a:p>
          <a:endParaRPr lang="en-US"/>
        </a:p>
      </dgm:t>
    </dgm:pt>
    <dgm:pt modelId="{D810BF10-34E1-4224-9981-5FFD331A99D3}" type="sibTrans" cxnId="{00162985-B01B-4A8B-B63D-42872152B0F8}">
      <dgm:prSet/>
      <dgm:spPr/>
      <dgm:t>
        <a:bodyPr/>
        <a:lstStyle/>
        <a:p>
          <a:endParaRPr lang="en-US"/>
        </a:p>
      </dgm:t>
    </dgm:pt>
    <dgm:pt modelId="{5D3DC9EE-62C5-444D-9478-351F2D01B0FC}" type="pres">
      <dgm:prSet presAssocID="{E0977B18-BFED-4EEF-A53C-DF5C8660123B}" presName="diagram" presStyleCnt="0">
        <dgm:presLayoutVars>
          <dgm:dir/>
          <dgm:resizeHandles val="exact"/>
        </dgm:presLayoutVars>
      </dgm:prSet>
      <dgm:spPr/>
    </dgm:pt>
    <dgm:pt modelId="{265F27B3-98EB-AA40-AC35-3E9B668DF0E6}" type="pres">
      <dgm:prSet presAssocID="{5E9B8993-D3ED-4E03-9165-01A5D417E164}" presName="node" presStyleLbl="node1" presStyleIdx="0" presStyleCnt="3">
        <dgm:presLayoutVars>
          <dgm:bulletEnabled val="1"/>
        </dgm:presLayoutVars>
      </dgm:prSet>
      <dgm:spPr/>
    </dgm:pt>
    <dgm:pt modelId="{C8172BC0-178E-6741-AF5E-0ADC51421D82}" type="pres">
      <dgm:prSet presAssocID="{5E449A64-60A2-4708-A445-A6A1BD6FBEA4}" presName="sibTrans" presStyleCnt="0"/>
      <dgm:spPr/>
    </dgm:pt>
    <dgm:pt modelId="{64EC9FB7-3C6E-234F-A5DA-6903FD19CF77}" type="pres">
      <dgm:prSet presAssocID="{04FC90AA-C581-425A-A490-5B65BCBA47F7}" presName="node" presStyleLbl="node1" presStyleIdx="1" presStyleCnt="3">
        <dgm:presLayoutVars>
          <dgm:bulletEnabled val="1"/>
        </dgm:presLayoutVars>
      </dgm:prSet>
      <dgm:spPr/>
    </dgm:pt>
    <dgm:pt modelId="{D8D81B76-7C1D-F049-AA2D-4E45964EDC4C}" type="pres">
      <dgm:prSet presAssocID="{3A899B83-965B-45D5-8E26-047F6B254A8C}" presName="sibTrans" presStyleCnt="0"/>
      <dgm:spPr/>
    </dgm:pt>
    <dgm:pt modelId="{6B4250AF-031B-AB4B-816E-2E979F0E0B7C}" type="pres">
      <dgm:prSet presAssocID="{4187B8C1-D0DF-4C1B-91F9-1A59808181F6}" presName="node" presStyleLbl="node1" presStyleIdx="2" presStyleCnt="3">
        <dgm:presLayoutVars>
          <dgm:bulletEnabled val="1"/>
        </dgm:presLayoutVars>
      </dgm:prSet>
      <dgm:spPr/>
    </dgm:pt>
  </dgm:ptLst>
  <dgm:cxnLst>
    <dgm:cxn modelId="{DA89130A-3B50-584B-BC6A-6297611D27FF}" type="presOf" srcId="{04FC90AA-C581-425A-A490-5B65BCBA47F7}" destId="{64EC9FB7-3C6E-234F-A5DA-6903FD19CF77}" srcOrd="0" destOrd="0" presId="urn:microsoft.com/office/officeart/2005/8/layout/default"/>
    <dgm:cxn modelId="{0783373A-68C6-614F-8EB1-92DA57036268}" type="presOf" srcId="{4187B8C1-D0DF-4C1B-91F9-1A59808181F6}" destId="{6B4250AF-031B-AB4B-816E-2E979F0E0B7C}" srcOrd="0" destOrd="0" presId="urn:microsoft.com/office/officeart/2005/8/layout/default"/>
    <dgm:cxn modelId="{E7AFA378-D2F7-401E-A52A-9A59A1D58D4D}" srcId="{E0977B18-BFED-4EEF-A53C-DF5C8660123B}" destId="{04FC90AA-C581-425A-A490-5B65BCBA47F7}" srcOrd="1" destOrd="0" parTransId="{C68E4640-ED90-4B66-9275-F86E388FE4E8}" sibTransId="{3A899B83-965B-45D5-8E26-047F6B254A8C}"/>
    <dgm:cxn modelId="{00162985-B01B-4A8B-B63D-42872152B0F8}" srcId="{E0977B18-BFED-4EEF-A53C-DF5C8660123B}" destId="{4187B8C1-D0DF-4C1B-91F9-1A59808181F6}" srcOrd="2" destOrd="0" parTransId="{C3A675B6-2788-4638-A1AD-97F2526DA3B1}" sibTransId="{D810BF10-34E1-4224-9981-5FFD331A99D3}"/>
    <dgm:cxn modelId="{60462EA1-82B9-6F47-925A-716DC7EF8711}" type="presOf" srcId="{E0977B18-BFED-4EEF-A53C-DF5C8660123B}" destId="{5D3DC9EE-62C5-444D-9478-351F2D01B0FC}" srcOrd="0" destOrd="0" presId="urn:microsoft.com/office/officeart/2005/8/layout/default"/>
    <dgm:cxn modelId="{4B64E0D3-DD61-4AA0-B87C-D89F0E55ABE9}" srcId="{E0977B18-BFED-4EEF-A53C-DF5C8660123B}" destId="{5E9B8993-D3ED-4E03-9165-01A5D417E164}" srcOrd="0" destOrd="0" parTransId="{E24B0C86-6FBE-4972-8CB9-D38201C47033}" sibTransId="{5E449A64-60A2-4708-A445-A6A1BD6FBEA4}"/>
    <dgm:cxn modelId="{44078BDA-210F-2F46-8CD4-9C0DCA9F4709}" type="presOf" srcId="{5E9B8993-D3ED-4E03-9165-01A5D417E164}" destId="{265F27B3-98EB-AA40-AC35-3E9B668DF0E6}" srcOrd="0" destOrd="0" presId="urn:microsoft.com/office/officeart/2005/8/layout/default"/>
    <dgm:cxn modelId="{8F788CD8-8CD2-0B48-A2B7-B5447ED43A99}" type="presParOf" srcId="{5D3DC9EE-62C5-444D-9478-351F2D01B0FC}" destId="{265F27B3-98EB-AA40-AC35-3E9B668DF0E6}" srcOrd="0" destOrd="0" presId="urn:microsoft.com/office/officeart/2005/8/layout/default"/>
    <dgm:cxn modelId="{7420E933-4E38-314D-AE2F-6893EDBDF068}" type="presParOf" srcId="{5D3DC9EE-62C5-444D-9478-351F2D01B0FC}" destId="{C8172BC0-178E-6741-AF5E-0ADC51421D82}" srcOrd="1" destOrd="0" presId="urn:microsoft.com/office/officeart/2005/8/layout/default"/>
    <dgm:cxn modelId="{42F174B3-DB97-EE4A-99B5-3C3CDAE2D86F}" type="presParOf" srcId="{5D3DC9EE-62C5-444D-9478-351F2D01B0FC}" destId="{64EC9FB7-3C6E-234F-A5DA-6903FD19CF77}" srcOrd="2" destOrd="0" presId="urn:microsoft.com/office/officeart/2005/8/layout/default"/>
    <dgm:cxn modelId="{BE2875ED-F842-D047-9CD6-90708A4021D3}" type="presParOf" srcId="{5D3DC9EE-62C5-444D-9478-351F2D01B0FC}" destId="{D8D81B76-7C1D-F049-AA2D-4E45964EDC4C}" srcOrd="3" destOrd="0" presId="urn:microsoft.com/office/officeart/2005/8/layout/default"/>
    <dgm:cxn modelId="{7093C31E-B830-554D-9D65-85E881AF27F3}" type="presParOf" srcId="{5D3DC9EE-62C5-444D-9478-351F2D01B0FC}" destId="{6B4250AF-031B-AB4B-816E-2E979F0E0B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27B3-98EB-AA40-AC35-3E9B668DF0E6}">
      <dsp:nvSpPr>
        <dsp:cNvPr id="0" name=""/>
        <dsp:cNvSpPr/>
      </dsp:nvSpPr>
      <dsp:spPr>
        <a:xfrm>
          <a:off x="0" y="1060268"/>
          <a:ext cx="3447821" cy="2068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b="1" kern="1200"/>
            <a:t>Linguaggi utilizzati</a:t>
          </a:r>
          <a:endParaRPr lang="en-US" sz="5400" kern="1200"/>
        </a:p>
      </dsp:txBody>
      <dsp:txXfrm>
        <a:off x="0" y="1060268"/>
        <a:ext cx="3447821" cy="2068692"/>
      </dsp:txXfrm>
    </dsp:sp>
    <dsp:sp modelId="{64EC9FB7-3C6E-234F-A5DA-6903FD19CF77}">
      <dsp:nvSpPr>
        <dsp:cNvPr id="0" name=""/>
        <dsp:cNvSpPr/>
      </dsp:nvSpPr>
      <dsp:spPr>
        <a:xfrm>
          <a:off x="3792603" y="1060268"/>
          <a:ext cx="3447821" cy="2068692"/>
        </a:xfrm>
        <a:prstGeom prst="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b="1" i="0" kern="1200" dirty="0"/>
            <a:t>Client : </a:t>
          </a:r>
          <a:r>
            <a:rPr lang="it-IT" sz="5400" kern="1200" dirty="0"/>
            <a:t>Java</a:t>
          </a:r>
          <a:endParaRPr lang="en-US" sz="5400" kern="1200" dirty="0"/>
        </a:p>
      </dsp:txBody>
      <dsp:txXfrm>
        <a:off x="3792603" y="1060268"/>
        <a:ext cx="3447821" cy="2068692"/>
      </dsp:txXfrm>
    </dsp:sp>
    <dsp:sp modelId="{6B4250AF-031B-AB4B-816E-2E979F0E0B7C}">
      <dsp:nvSpPr>
        <dsp:cNvPr id="0" name=""/>
        <dsp:cNvSpPr/>
      </dsp:nvSpPr>
      <dsp:spPr>
        <a:xfrm>
          <a:off x="7585207" y="1060268"/>
          <a:ext cx="3447821" cy="2068692"/>
        </a:xfrm>
        <a:prstGeom prst="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b="1" i="0" kern="1200" dirty="0"/>
            <a:t>Server : </a:t>
          </a:r>
          <a:r>
            <a:rPr lang="it-IT" sz="5400" kern="1200" dirty="0"/>
            <a:t>Python</a:t>
          </a:r>
          <a:endParaRPr lang="en-US" sz="5400" kern="1200" dirty="0"/>
        </a:p>
      </dsp:txBody>
      <dsp:txXfrm>
        <a:off x="7585207" y="1060268"/>
        <a:ext cx="3447821" cy="206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0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30,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44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FBC15E-033C-7C2E-7D9C-DF2FF773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51581"/>
            <a:ext cx="4724399" cy="157738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600" b="1" i="0" dirty="0">
                <a:solidFill>
                  <a:srgbClr val="374151"/>
                </a:solidFill>
                <a:effectLst/>
                <a:latin typeface="Söhne"/>
              </a:rPr>
              <a:t>Obiettivo:</a:t>
            </a:r>
            <a:r>
              <a:rPr lang="it-IT" sz="1600" b="0" i="0" dirty="0">
                <a:solidFill>
                  <a:srgbClr val="374151"/>
                </a:solidFill>
                <a:effectLst/>
                <a:latin typeface="Söhne"/>
              </a:rPr>
              <a:t> SVILUPPARE l'app </a:t>
            </a:r>
            <a:r>
              <a:rPr lang="it-IT" sz="1600" b="0" i="0" dirty="0" err="1">
                <a:solidFill>
                  <a:srgbClr val="374151"/>
                </a:solidFill>
                <a:effectLst/>
                <a:latin typeface="Söhne"/>
              </a:rPr>
              <a:t>client-server</a:t>
            </a:r>
            <a:r>
              <a:rPr lang="it-IT" sz="1600" b="0" i="0" dirty="0">
                <a:solidFill>
                  <a:srgbClr val="374151"/>
                </a:solidFill>
                <a:effectLst/>
                <a:latin typeface="Söhne"/>
              </a:rPr>
              <a:t> per il gioco di carte Uno.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1" i="0" dirty="0">
                <a:solidFill>
                  <a:srgbClr val="374151"/>
                </a:solidFill>
                <a:effectLst/>
                <a:latin typeface="Söhne"/>
              </a:rPr>
              <a:t>Team di Sviluppo:</a:t>
            </a:r>
            <a:r>
              <a:rPr lang="it-IT" sz="1600" b="0" i="0" dirty="0">
                <a:solidFill>
                  <a:srgbClr val="374151"/>
                </a:solidFill>
                <a:effectLst/>
                <a:latin typeface="Söhne"/>
              </a:rPr>
              <a:t> DOTTO,PROVENZI.</a:t>
            </a:r>
          </a:p>
          <a:p>
            <a:pPr algn="l"/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O (gioco di carte) - Wikipedia">
            <a:extLst>
              <a:ext uri="{FF2B5EF4-FFF2-40B4-BE49-F238E27FC236}">
                <a16:creationId xmlns:a16="http://schemas.microsoft.com/office/drawing/2014/main" id="{27013F85-E3BF-3489-7D33-907C3B54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6185" y="2053605"/>
            <a:ext cx="3845953" cy="269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653E88-858F-6AAB-E7F6-E7C846215938}"/>
              </a:ext>
            </a:extLst>
          </p:cNvPr>
          <p:cNvSpPr txBox="1"/>
          <p:nvPr/>
        </p:nvSpPr>
        <p:spPr>
          <a:xfrm>
            <a:off x="1149650" y="851338"/>
            <a:ext cx="64877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PROGETTO UNO</a:t>
            </a:r>
          </a:p>
        </p:txBody>
      </p:sp>
    </p:spTree>
    <p:extLst>
      <p:ext uri="{BB962C8B-B14F-4D97-AF65-F5344CB8AC3E}">
        <p14:creationId xmlns:p14="http://schemas.microsoft.com/office/powerpoint/2010/main" val="10721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A84A92-C359-81A5-2047-1DBA2D0B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231" y="1388913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9600" spc="750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2876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E4AB72-1C42-427F-801C-32A12FD6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322915-CAA3-5FD4-7488-EDCE1434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4400"/>
            <a:ext cx="5148943" cy="1705383"/>
          </a:xfrm>
        </p:spPr>
        <p:txBody>
          <a:bodyPr anchor="t">
            <a:normAutofit/>
          </a:bodyPr>
          <a:lstStyle/>
          <a:p>
            <a:pPr algn="r"/>
            <a:r>
              <a:rPr lang="it-IT" b="1" i="0">
                <a:effectLst/>
                <a:latin typeface="Söhne"/>
              </a:rPr>
              <a:t>Panoramica del Gioco Uno</a:t>
            </a:r>
            <a:br>
              <a:rPr lang="it-IT" b="1" i="0">
                <a:effectLst/>
                <a:latin typeface="Söhne"/>
              </a:rPr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EA4C39-EBB3-3B20-23FB-7B70363F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64631"/>
            <a:ext cx="5029201" cy="2760562"/>
          </a:xfrm>
        </p:spPr>
        <p:txBody>
          <a:bodyPr anchor="b">
            <a:normAutofit/>
          </a:bodyPr>
          <a:lstStyle/>
          <a:p>
            <a:pPr algn="r"/>
            <a:r>
              <a:rPr lang="it-IT" sz="1600" b="1" i="0">
                <a:effectLst/>
                <a:latin typeface="Söhne"/>
              </a:rPr>
              <a:t>Cos'è Uno?</a:t>
            </a:r>
          </a:p>
          <a:p>
            <a:pPr marL="0" indent="0" algn="r">
              <a:buNone/>
            </a:pPr>
            <a:r>
              <a:rPr lang="it-IT" sz="1600" b="1" i="0">
                <a:effectLst/>
                <a:latin typeface="Söhne"/>
              </a:rPr>
              <a:t>Gioco di Carte:</a:t>
            </a:r>
            <a:r>
              <a:rPr lang="it-IT" sz="1600" b="0" i="0">
                <a:effectLst/>
                <a:latin typeface="Söhne"/>
              </a:rPr>
              <a:t> Uno è un gioco di carte popolare in cui i giocatori scartano delle carte nella loro mano abbinandole per numero o colore e vince il primo che rimane senza carte.</a:t>
            </a:r>
          </a:p>
          <a:p>
            <a:pPr algn="r"/>
            <a:endParaRPr lang="it-IT" sz="16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CC257D2-6895-4677-996F-1A5FBB7F7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6400800"/>
            <a:ext cx="12191999" cy="457198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328FF51-22A9-49F6-8C79-1FFC470CA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0"/>
            <a:ext cx="8153396" cy="457200"/>
          </a:xfrm>
          <a:prstGeom prst="rect">
            <a:avLst/>
          </a:prstGeom>
          <a:gradFill>
            <a:gsLst>
              <a:gs pos="0">
                <a:schemeClr val="accent6">
                  <a:alpha val="61000"/>
                </a:schemeClr>
              </a:gs>
              <a:gs pos="99000">
                <a:schemeClr val="accent2">
                  <a:alpha val="77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mattel-UNO-W2087-Carte UNO - Uno - Toys Center">
            <a:extLst>
              <a:ext uri="{FF2B5EF4-FFF2-40B4-BE49-F238E27FC236}">
                <a16:creationId xmlns:a16="http://schemas.microsoft.com/office/drawing/2014/main" id="{A7095C8A-ED60-64A9-E4CE-621B2490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37" y="706058"/>
            <a:ext cx="5327821" cy="48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2292F-B5BD-66AD-DDB5-C869D781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öhne"/>
              </a:rPr>
              <a:t>Caratteristiche dell'App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32568D-D8A5-4D79-20A3-E2EC06B6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1" i="0" dirty="0">
                <a:effectLst/>
                <a:latin typeface="Söhne"/>
              </a:rPr>
              <a:t>Funzionalità Principali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374151"/>
                </a:solidFill>
                <a:effectLst/>
                <a:latin typeface="Söhne"/>
              </a:rPr>
              <a:t>Modalità Multiplayer: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Gioca fino a 4 dispositivi insieme.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374151"/>
                </a:solidFill>
                <a:effectLst/>
                <a:latin typeface="Söhne"/>
              </a:rPr>
              <a:t>Chat Integrata: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Comunica con gli altri giocatori durante la partita.</a:t>
            </a:r>
          </a:p>
          <a:p>
            <a:pPr algn="l">
              <a:buFont typeface="+mj-lt"/>
              <a:buAutoNum type="arabicPeriod"/>
            </a:pPr>
            <a:r>
              <a:rPr lang="it-IT" b="1" dirty="0">
                <a:solidFill>
                  <a:srgbClr val="374151"/>
                </a:solidFill>
                <a:latin typeface="Söhne"/>
              </a:rPr>
              <a:t>Intuitività dell'Interfaccia: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Facile da usare per giocatori di tutte le età. </a:t>
            </a:r>
          </a:p>
          <a:p>
            <a:pPr algn="l">
              <a:buFont typeface="+mj-lt"/>
              <a:buAutoNum type="arabicPeriod"/>
            </a:pPr>
            <a:endParaRPr lang="it-IT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007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60E31-BE01-848D-D079-A64D0AA5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öhne"/>
              </a:rPr>
              <a:t>Architettura Client-Server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7EF83-9439-4B67-9DCD-B7F1C456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1" i="0" dirty="0">
                <a:effectLst/>
                <a:latin typeface="Söhne"/>
              </a:rPr>
              <a:t>Struttura dell'App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374151"/>
                </a:solidFill>
                <a:effectLst/>
                <a:latin typeface="Söhne"/>
              </a:rPr>
              <a:t>Client: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Interfaccia utente per giocare al gioco Uno.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374151"/>
                </a:solidFill>
                <a:effectLst/>
                <a:latin typeface="Söhne"/>
              </a:rPr>
              <a:t>Server: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Gestisce le partite, le connessioni e le regole del gioco.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374151"/>
                </a:solidFill>
                <a:effectLst/>
                <a:latin typeface="Söhne"/>
              </a:rPr>
              <a:t>Comunicazione: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Utilizzo di protocolli sicuri per la trasmissione dei dati (TCP).</a:t>
            </a:r>
          </a:p>
          <a:p>
            <a:r>
              <a:rPr lang="it-IT" dirty="0" err="1"/>
              <a:t>Todo:foto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592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3844-0697-DA1D-D488-40EF2F16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öhne"/>
              </a:rPr>
              <a:t>Demo</a:t>
            </a:r>
            <a:br>
              <a:rPr lang="it-IT" b="1" i="0" dirty="0">
                <a:effectLst/>
                <a:latin typeface="Söhne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31801-6728-CB28-8BA6-893D43AE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Todo</a:t>
            </a:r>
            <a:r>
              <a:rPr lang="it-IT" dirty="0"/>
              <a:t>: video</a:t>
            </a:r>
          </a:p>
        </p:txBody>
      </p:sp>
    </p:spTree>
    <p:extLst>
      <p:ext uri="{BB962C8B-B14F-4D97-AF65-F5344CB8AC3E}">
        <p14:creationId xmlns:p14="http://schemas.microsoft.com/office/powerpoint/2010/main" val="142968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97A9C1-99AE-CFD2-3DF1-0B6E7BBD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chemeClr val="bg1"/>
                </a:solidFill>
              </a:rPr>
              <a:t>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07DBBD4-D14B-F5C8-58F7-47B1AFF9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68667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4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1D2D9-E40E-9475-1296-86BE021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Uml sequence diagram</a:t>
            </a:r>
          </a:p>
        </p:txBody>
      </p:sp>
      <p:pic>
        <p:nvPicPr>
          <p:cNvPr id="7" name="Immagine 6" descr="Immagine che contiene testo, ricevuta, numero, Parallelo&#10;&#10;Descrizione generata automaticamente">
            <a:extLst>
              <a:ext uri="{FF2B5EF4-FFF2-40B4-BE49-F238E27FC236}">
                <a16:creationId xmlns:a16="http://schemas.microsoft.com/office/drawing/2014/main" id="{DA3493E1-99AF-4338-6A50-ADF78762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64" y="250642"/>
            <a:ext cx="4251379" cy="63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4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1D2D9-E40E-9475-1296-86BE021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Uml 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B469E4DF-079D-68B6-F61C-10CB9622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71" y="457200"/>
            <a:ext cx="432943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1D2D9-E40E-9475-1296-86BE021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/>
              <a:t>Uml </a:t>
            </a:r>
            <a:br>
              <a:rPr lang="en-US" sz="4000" spc="750"/>
            </a:br>
            <a:r>
              <a:rPr lang="en-US" sz="4000" spc="750"/>
              <a:t>use-case diagram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A4691F2A-3A2B-14C8-3485-1AF62E1B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306" y="1028700"/>
            <a:ext cx="2742174" cy="46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102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Söhne</vt:lpstr>
      <vt:lpstr>GradientRiseVTI</vt:lpstr>
      <vt:lpstr>Presentazione standard di PowerPoint</vt:lpstr>
      <vt:lpstr>Panoramica del Gioco Uno </vt:lpstr>
      <vt:lpstr>Caratteristiche dell'App </vt:lpstr>
      <vt:lpstr>Architettura Client-Server </vt:lpstr>
      <vt:lpstr>Demo </vt:lpstr>
      <vt:lpstr>sviluppo</vt:lpstr>
      <vt:lpstr>Uml sequence diagram</vt:lpstr>
      <vt:lpstr>Uml  class diagram</vt:lpstr>
      <vt:lpstr>Uml  use-case diagram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Provenzi Manuel</dc:creator>
  <cp:lastModifiedBy>Provenzi Manuel</cp:lastModifiedBy>
  <cp:revision>6</cp:revision>
  <dcterms:created xsi:type="dcterms:W3CDTF">2023-11-30T21:11:04Z</dcterms:created>
  <dcterms:modified xsi:type="dcterms:W3CDTF">2023-11-30T21:31:53Z</dcterms:modified>
</cp:coreProperties>
</file>