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608" autoAdjust="0"/>
  </p:normalViewPr>
  <p:slideViewPr>
    <p:cSldViewPr>
      <p:cViewPr varScale="1">
        <p:scale>
          <a:sx n="112" d="100"/>
          <a:sy n="112" d="100"/>
        </p:scale>
        <p:origin x="186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</TotalTime>
  <Words>5123</Words>
  <Application>Microsoft Office PowerPoint</Application>
  <PresentationFormat>全屏显示(4:3)</PresentationFormat>
  <Paragraphs>1026</Paragraphs>
  <Slides>55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777</cp:revision>
  <dcterms:created xsi:type="dcterms:W3CDTF">2004-01-29T07:02:12Z</dcterms:created>
  <dcterms:modified xsi:type="dcterms:W3CDTF">2018-10-09T09:21:36Z</dcterms:modified>
</cp:coreProperties>
</file>