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21" r:id="rId54"/>
    <p:sldId id="412" r:id="rId55"/>
    <p:sldId id="413" r:id="rId56"/>
    <p:sldId id="422" r:id="rId57"/>
    <p:sldId id="284" r:id="rId58"/>
    <p:sldId id="387" r:id="rId59"/>
    <p:sldId id="374" r:id="rId60"/>
    <p:sldId id="375" r:id="rId61"/>
    <p:sldId id="376" r:id="rId62"/>
    <p:sldId id="270" r:id="rId63"/>
    <p:sldId id="377" r:id="rId64"/>
    <p:sldId id="288" r:id="rId65"/>
    <p:sldId id="378" r:id="rId66"/>
    <p:sldId id="379" r:id="rId67"/>
    <p:sldId id="380" r:id="rId68"/>
    <p:sldId id="381" r:id="rId69"/>
    <p:sldId id="382" r:id="rId70"/>
    <p:sldId id="383" r:id="rId71"/>
    <p:sldId id="388" r:id="rId72"/>
    <p:sldId id="384" r:id="rId73"/>
    <p:sldId id="385" r:id="rId74"/>
    <p:sldId id="386" r:id="rId75"/>
    <p:sldId id="389" r:id="rId76"/>
    <p:sldId id="390" r:id="rId77"/>
    <p:sldId id="391" r:id="rId78"/>
    <p:sldId id="392" r:id="rId79"/>
    <p:sldId id="394" r:id="rId80"/>
    <p:sldId id="393" r:id="rId81"/>
    <p:sldId id="395" r:id="rId82"/>
    <p:sldId id="398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4599" autoAdjust="0"/>
  </p:normalViewPr>
  <p:slideViewPr>
    <p:cSldViewPr>
      <p:cViewPr varScale="1">
        <p:scale>
          <a:sx n="107" d="100"/>
          <a:sy n="107" d="100"/>
        </p:scale>
        <p:origin x="21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347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34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6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0F9B50-2651-4920-A44E-EC26A6ED77FA}"/>
              </a:ext>
            </a:extLst>
          </p:cNvPr>
          <p:cNvGrpSpPr/>
          <p:nvPr/>
        </p:nvGrpSpPr>
        <p:grpSpPr>
          <a:xfrm>
            <a:off x="5584825" y="4013200"/>
            <a:ext cx="2425700" cy="1995488"/>
            <a:chOff x="5584825" y="4013200"/>
            <a:chExt cx="2425700" cy="1995488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6454775" y="481012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6454775" y="4759325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6002338" y="40386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6016625" y="4013200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7386638" y="41148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7391400" y="4086225"/>
              <a:ext cx="404813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5591175" y="4830763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5584825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5591175" y="560228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5591175" y="5551488"/>
              <a:ext cx="3873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7381875" y="485775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7391400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6327775" y="4364038"/>
              <a:ext cx="317500" cy="44608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7572375" y="4495800"/>
              <a:ext cx="4763" cy="3619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7896225" y="4830763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5781675" y="5211763"/>
              <a:ext cx="0" cy="3905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5781675" y="4364038"/>
              <a:ext cx="276225" cy="4667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837B1FF-EF87-48C9-9E0D-605E40EEC486}"/>
                </a:ext>
              </a:extLst>
            </p:cNvPr>
            <p:cNvSpPr txBox="1"/>
            <p:nvPr/>
          </p:nvSpPr>
          <p:spPr>
            <a:xfrm>
              <a:off x="7796213" y="4676775"/>
              <a:ext cx="2143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4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6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72264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一个访问之，转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</a:t>
            </a:r>
            <a:endParaRPr lang="en-US" altLang="zh-CN">
              <a:solidFill>
                <a:schemeClr val="tx1"/>
              </a:solidFill>
              <a:effectLst/>
              <a:ea typeface="华文新魏" pitchFamily="2" charset="-122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	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直到与起始顶点相通的全部顶点都访问完毕；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31421" cy="30184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 VR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 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9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4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63737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E)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560" y="1813282"/>
            <a:ext cx="5416868" cy="258917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n-1  2. m/2  3.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深度：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v4 v5 v6  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广度：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v6 v4 v5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5. v1 v3 v4 v5 v2 </a:t>
            </a: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endParaRPr lang="zh-CN" altLang="en-US" sz="32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946680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0D1A4-1E99-4818-8FDA-310DF2A565FC}"/>
              </a:ext>
            </a:extLst>
          </p:cNvPr>
          <p:cNvSpPr/>
          <p:nvPr/>
        </p:nvSpPr>
        <p:spPr>
          <a:xfrm>
            <a:off x="971600" y="2060848"/>
            <a:ext cx="69050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 C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2. B    3. C       4.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A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   5. A</a:t>
            </a:r>
          </a:p>
          <a:p>
            <a:r>
              <a:rPr lang="pt-BR" altLang="zh-CN" sz="3600">
                <a:solidFill>
                  <a:schemeClr val="tx1"/>
                </a:solidFill>
                <a:effectLst/>
              </a:rPr>
              <a:t>6.  C  7. D   8. A   C   9. A     10. 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C</a:t>
            </a:r>
            <a:endParaRPr lang="pt-BR" altLang="zh-CN" sz="3600">
              <a:solidFill>
                <a:schemeClr val="tx1"/>
              </a:solidFill>
              <a:effectLst/>
            </a:endParaRPr>
          </a:p>
          <a:p>
            <a:pPr marL="457200" indent="-457200">
              <a:buAutoNum type="arabicPeriod"/>
            </a:pPr>
            <a:endParaRPr lang="pt-BR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7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0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19326552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20154356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772216" y="1499995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09" name="Object 17"/>
              <p:cNvSpPr txBox="1"/>
              <p:nvPr/>
            </p:nvSpPr>
            <p:spPr bwMode="auto">
              <a:xfrm>
                <a:off x="906463" y="3635375"/>
                <a:ext cx="8094662" cy="10175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𝑣𝑒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𝑣𝑒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𝑑𝑢𝑡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是所有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为头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的弧的集合。</m:t>
                      </m:r>
                    </m:oMath>
                  </m:oMathPara>
                </a14:m>
                <a:endParaRPr lang="zh-CN" altLang="en-US">
                  <a:effectLst/>
                </a:endParaRPr>
              </a:p>
            </p:txBody>
          </p:sp>
        </mc:Choice>
        <mc:Fallback xmlns="">
          <p:sp>
            <p:nvSpPr>
              <p:cNvPr id="1362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463" y="3635375"/>
                <a:ext cx="8094662" cy="1017588"/>
              </a:xfrm>
              <a:prstGeom prst="rect">
                <a:avLst/>
              </a:prstGeom>
              <a:blipFill>
                <a:blip r:embed="rId3"/>
                <a:stretch>
                  <a:fillRect l="-678" b="-1198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12" name="Object 20"/>
              <p:cNvSpPr txBox="1"/>
              <p:nvPr/>
            </p:nvSpPr>
            <p:spPr bwMode="auto">
              <a:xfrm>
                <a:off x="550665" y="5230430"/>
                <a:ext cx="8450460" cy="106203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𝑣𝑙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𝑣𝑙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𝑑𝑢𝑡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&gt;)},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是所有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为尾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的弧的集合。</m:t>
                      </m:r>
                    </m:oMath>
                  </m:oMathPara>
                </a14:m>
                <a:endParaRPr lang="zh-CN" altLang="en-US">
                  <a:effectLst/>
                </a:endParaRPr>
              </a:p>
            </p:txBody>
          </p:sp>
        </mc:Choice>
        <mc:Fallback xmlns="">
          <p:sp>
            <p:nvSpPr>
              <p:cNvPr id="13621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65" y="5230430"/>
                <a:ext cx="8450460" cy="1062037"/>
              </a:xfrm>
              <a:prstGeom prst="rect">
                <a:avLst/>
              </a:prstGeom>
              <a:blipFill>
                <a:blip r:embed="rId4"/>
                <a:stretch>
                  <a:fillRect l="-577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02821F-600A-4603-87F4-9192D0A8F636}"/>
              </a:ext>
            </a:extLst>
          </p:cNvPr>
          <p:cNvGrpSpPr/>
          <p:nvPr/>
        </p:nvGrpSpPr>
        <p:grpSpPr>
          <a:xfrm>
            <a:off x="4625096" y="582901"/>
            <a:ext cx="4522453" cy="2846099"/>
            <a:chOff x="8108331" y="1485879"/>
            <a:chExt cx="4522453" cy="2846099"/>
          </a:xfrm>
        </p:grpSpPr>
        <p:sp useBgFill="1">
          <p:nvSpPr>
            <p:cNvPr id="57" name="Rectangle 74">
              <a:extLst>
                <a:ext uri="{FF2B5EF4-FFF2-40B4-BE49-F238E27FC236}">
                  <a16:creationId xmlns:a16="http://schemas.microsoft.com/office/drawing/2014/main" id="{15DABC75-28BD-4BF7-A08C-E3B23CDA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0222" y="1485879"/>
              <a:ext cx="4500562" cy="273685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7F9D8C7-EFE4-46E5-A5C4-BC31C4F92A8D}"/>
                </a:ext>
              </a:extLst>
            </p:cNvPr>
            <p:cNvGrpSpPr/>
            <p:nvPr/>
          </p:nvGrpSpPr>
          <p:grpSpPr>
            <a:xfrm>
              <a:off x="8108331" y="1666565"/>
              <a:ext cx="4387577" cy="2665413"/>
              <a:chOff x="4623596" y="820810"/>
              <a:chExt cx="4387577" cy="2665413"/>
            </a:xfrm>
          </p:grpSpPr>
          <p:sp>
            <p:nvSpPr>
              <p:cNvPr id="60" name="Text Box 44">
                <a:extLst>
                  <a:ext uri="{FF2B5EF4-FFF2-40B4-BE49-F238E27FC236}">
                    <a16:creationId xmlns:a16="http://schemas.microsoft.com/office/drawing/2014/main" id="{E3584681-3AF5-4DC8-BE4F-2AED34D4B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26552">
                <a:off x="6775964" y="2430271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61" name="Text Box 45">
                <a:extLst>
                  <a:ext uri="{FF2B5EF4-FFF2-40B4-BE49-F238E27FC236}">
                    <a16:creationId xmlns:a16="http://schemas.microsoft.com/office/drawing/2014/main" id="{6975E876-58C5-47B7-83F5-CA89B53EF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46009">
                <a:off x="7944604" y="911414"/>
                <a:ext cx="835799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62" name="Text Box 46">
                <a:extLst>
                  <a:ext uri="{FF2B5EF4-FFF2-40B4-BE49-F238E27FC236}">
                    <a16:creationId xmlns:a16="http://schemas.microsoft.com/office/drawing/2014/main" id="{E3275AD8-BEE5-4708-9AB4-87F7D9EFB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106523">
                <a:off x="7977149" y="1978897"/>
                <a:ext cx="837279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63" name="Text Box 47">
                <a:extLst>
                  <a:ext uri="{FF2B5EF4-FFF2-40B4-BE49-F238E27FC236}">
                    <a16:creationId xmlns:a16="http://schemas.microsoft.com/office/drawing/2014/main" id="{708B6C63-FC1B-4073-B69E-5B144C7A9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690247">
                <a:off x="6838095" y="1082739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64" name="Text Box 48">
                <a:extLst>
                  <a:ext uri="{FF2B5EF4-FFF2-40B4-BE49-F238E27FC236}">
                    <a16:creationId xmlns:a16="http://schemas.microsoft.com/office/drawing/2014/main" id="{3F5FADA4-D6A4-4A3C-8F46-2460274BB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0140">
                <a:off x="6122118" y="1058028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65" name="Text Box 49">
                <a:extLst>
                  <a:ext uri="{FF2B5EF4-FFF2-40B4-BE49-F238E27FC236}">
                    <a16:creationId xmlns:a16="http://schemas.microsoft.com/office/drawing/2014/main" id="{8A68D704-8A44-4A4A-8D7E-58155E818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154356">
                <a:off x="5907621" y="1792747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66" name="Text Box 50">
                <a:extLst>
                  <a:ext uri="{FF2B5EF4-FFF2-40B4-BE49-F238E27FC236}">
                    <a16:creationId xmlns:a16="http://schemas.microsoft.com/office/drawing/2014/main" id="{82AD0417-69AF-46F7-A7AA-2ED656754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0106" y="2851993"/>
                <a:ext cx="710060" cy="395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67" name="Text Box 51">
                <a:extLst>
                  <a:ext uri="{FF2B5EF4-FFF2-40B4-BE49-F238E27FC236}">
                    <a16:creationId xmlns:a16="http://schemas.microsoft.com/office/drawing/2014/main" id="{5A24F260-E6F2-4016-9D5F-7852AACFF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89981">
                <a:off x="5049632" y="1621422"/>
                <a:ext cx="70858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68" name="Text Box 52">
                <a:extLst>
                  <a:ext uri="{FF2B5EF4-FFF2-40B4-BE49-F238E27FC236}">
                    <a16:creationId xmlns:a16="http://schemas.microsoft.com/office/drawing/2014/main" id="{3C91F9E7-4520-4306-9378-7465A4CB0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174218">
                <a:off x="4820342" y="1006961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4E9B3C2D-25C3-4832-9B06-FCF71AD2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5137" y="1418798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70" name="Oval 54">
                <a:extLst>
                  <a:ext uri="{FF2B5EF4-FFF2-40B4-BE49-F238E27FC236}">
                    <a16:creationId xmlns:a16="http://schemas.microsoft.com/office/drawing/2014/main" id="{7058E5BB-E673-4F8B-AFF7-CB29289C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9693" y="201513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71" name="Oval 55">
                <a:extLst>
                  <a:ext uri="{FF2B5EF4-FFF2-40B4-BE49-F238E27FC236}">
                    <a16:creationId xmlns:a16="http://schemas.microsoft.com/office/drawing/2014/main" id="{32AF0409-6EE7-40AB-A09E-233AA33D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503" y="820810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72" name="Oval 56">
                <a:extLst>
                  <a:ext uri="{FF2B5EF4-FFF2-40B4-BE49-F238E27FC236}">
                    <a16:creationId xmlns:a16="http://schemas.microsoft.com/office/drawing/2014/main" id="{8DA40F70-C970-4E91-B7E6-D9B656E43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284" y="2970602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73" name="Oval 57">
                <a:extLst>
                  <a:ext uri="{FF2B5EF4-FFF2-40B4-BE49-F238E27FC236}">
                    <a16:creationId xmlns:a16="http://schemas.microsoft.com/office/drawing/2014/main" id="{58D60339-4A70-4946-892A-AA42EAF06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2591" y="2970602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74" name="Oval 58">
                <a:extLst>
                  <a:ext uri="{FF2B5EF4-FFF2-40B4-BE49-F238E27FC236}">
                    <a16:creationId xmlns:a16="http://schemas.microsoft.com/office/drawing/2014/main" id="{B2F21732-8F9E-400C-BF7C-DFC21B19F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201" y="1568707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75" name="Oval 59">
                <a:extLst>
                  <a:ext uri="{FF2B5EF4-FFF2-40B4-BE49-F238E27FC236}">
                    <a16:creationId xmlns:a16="http://schemas.microsoft.com/office/drawing/2014/main" id="{4E732774-8950-44A2-96B7-150D4937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301" y="2092565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76" name="Oval 60">
                <a:extLst>
                  <a:ext uri="{FF2B5EF4-FFF2-40B4-BE49-F238E27FC236}">
                    <a16:creationId xmlns:a16="http://schemas.microsoft.com/office/drawing/2014/main" id="{40BDED4D-267D-408E-8B69-8024A95DF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111" y="85869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77" name="Oval 61">
                <a:extLst>
                  <a:ext uri="{FF2B5EF4-FFF2-40B4-BE49-F238E27FC236}">
                    <a16:creationId xmlns:a16="http://schemas.microsoft.com/office/drawing/2014/main" id="{DC63EA27-0FBD-4636-BBCE-8FEF037AB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596" y="154893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4BB5138F-74F0-4379-AE7A-25A35A6DB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580605">
                <a:off x="4744268" y="2386897"/>
                <a:ext cx="708361" cy="39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79" name="AutoShape 63">
                <a:extLst>
                  <a:ext uri="{FF2B5EF4-FFF2-40B4-BE49-F238E27FC236}">
                    <a16:creationId xmlns:a16="http://schemas.microsoft.com/office/drawing/2014/main" id="{DF2AA287-5B6A-4DDC-B4A9-5722AD26C173}"/>
                  </a:ext>
                </a:extLst>
              </p:cNvPr>
              <p:cNvCxnSpPr>
                <a:cxnSpLocks noChangeShapeType="1"/>
                <a:stCxn id="77" idx="7"/>
                <a:endCxn id="76" idx="2"/>
              </p:cNvCxnSpPr>
              <p:nvPr/>
            </p:nvCxnSpPr>
            <p:spPr bwMode="auto">
              <a:xfrm flipV="1">
                <a:off x="4987502" y="1117333"/>
                <a:ext cx="563610" cy="507384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0" name="AutoShape 64">
                <a:extLst>
                  <a:ext uri="{FF2B5EF4-FFF2-40B4-BE49-F238E27FC236}">
                    <a16:creationId xmlns:a16="http://schemas.microsoft.com/office/drawing/2014/main" id="{6303BFDC-3DF3-40E5-811B-C34491383735}"/>
                  </a:ext>
                </a:extLst>
              </p:cNvPr>
              <p:cNvCxnSpPr>
                <a:cxnSpLocks noChangeShapeType="1"/>
                <a:stCxn id="77" idx="6"/>
                <a:endCxn id="75" idx="1"/>
              </p:cNvCxnSpPr>
              <p:nvPr/>
            </p:nvCxnSpPr>
            <p:spPr bwMode="auto">
              <a:xfrm>
                <a:off x="5049632" y="1807573"/>
                <a:ext cx="585799" cy="36077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1" name="AutoShape 65">
                <a:extLst>
                  <a:ext uri="{FF2B5EF4-FFF2-40B4-BE49-F238E27FC236}">
                    <a16:creationId xmlns:a16="http://schemas.microsoft.com/office/drawing/2014/main" id="{AFB18804-16EB-4F7A-A9CE-2B3D1D7CCEBB}"/>
                  </a:ext>
                </a:extLst>
              </p:cNvPr>
              <p:cNvCxnSpPr>
                <a:cxnSpLocks noChangeShapeType="1"/>
                <a:stCxn id="77" idx="5"/>
                <a:endCxn id="73" idx="1"/>
              </p:cNvCxnSpPr>
              <p:nvPr/>
            </p:nvCxnSpPr>
            <p:spPr bwMode="auto">
              <a:xfrm>
                <a:off x="4987502" y="1988782"/>
                <a:ext cx="627219" cy="105759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2" name="AutoShape 66">
                <a:extLst>
                  <a:ext uri="{FF2B5EF4-FFF2-40B4-BE49-F238E27FC236}">
                    <a16:creationId xmlns:a16="http://schemas.microsoft.com/office/drawing/2014/main" id="{88A6EF7D-EE3B-466E-873D-7F3896D6DA08}"/>
                  </a:ext>
                </a:extLst>
              </p:cNvPr>
              <p:cNvCxnSpPr>
                <a:cxnSpLocks noChangeShapeType="1"/>
                <a:stCxn id="73" idx="6"/>
                <a:endCxn id="72" idx="2"/>
              </p:cNvCxnSpPr>
              <p:nvPr/>
            </p:nvCxnSpPr>
            <p:spPr bwMode="auto">
              <a:xfrm>
                <a:off x="5978627" y="3229236"/>
                <a:ext cx="63165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" name="AutoShape 67">
                <a:extLst>
                  <a:ext uri="{FF2B5EF4-FFF2-40B4-BE49-F238E27FC236}">
                    <a16:creationId xmlns:a16="http://schemas.microsoft.com/office/drawing/2014/main" id="{B8646111-5AE7-4513-A961-5B9CBA0CA747}"/>
                  </a:ext>
                </a:extLst>
              </p:cNvPr>
              <p:cNvCxnSpPr>
                <a:cxnSpLocks noChangeShapeType="1"/>
                <a:stCxn id="75" idx="6"/>
                <a:endCxn id="74" idx="3"/>
              </p:cNvCxnSpPr>
              <p:nvPr/>
            </p:nvCxnSpPr>
            <p:spPr bwMode="auto">
              <a:xfrm flipV="1">
                <a:off x="5999337" y="2008550"/>
                <a:ext cx="678995" cy="34264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4" name="AutoShape 68">
                <a:extLst>
                  <a:ext uri="{FF2B5EF4-FFF2-40B4-BE49-F238E27FC236}">
                    <a16:creationId xmlns:a16="http://schemas.microsoft.com/office/drawing/2014/main" id="{21C3D393-76C0-40DD-9A17-142729202196}"/>
                  </a:ext>
                </a:extLst>
              </p:cNvPr>
              <p:cNvCxnSpPr>
                <a:cxnSpLocks noChangeShapeType="1"/>
                <a:stCxn id="76" idx="6"/>
                <a:endCxn id="74" idx="1"/>
              </p:cNvCxnSpPr>
              <p:nvPr/>
            </p:nvCxnSpPr>
            <p:spPr bwMode="auto">
              <a:xfrm>
                <a:off x="5977147" y="1117333"/>
                <a:ext cx="701184" cy="5271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5" name="AutoShape 69">
                <a:extLst>
                  <a:ext uri="{FF2B5EF4-FFF2-40B4-BE49-F238E27FC236}">
                    <a16:creationId xmlns:a16="http://schemas.microsoft.com/office/drawing/2014/main" id="{960A8F52-5B6C-4407-84C3-0A795FB58C4B}"/>
                  </a:ext>
                </a:extLst>
              </p:cNvPr>
              <p:cNvCxnSpPr>
                <a:cxnSpLocks noChangeShapeType="1"/>
                <a:stCxn id="74" idx="7"/>
                <a:endCxn id="71" idx="3"/>
              </p:cNvCxnSpPr>
              <p:nvPr/>
            </p:nvCxnSpPr>
            <p:spPr bwMode="auto">
              <a:xfrm flipV="1">
                <a:off x="6980107" y="1260653"/>
                <a:ext cx="569527" cy="3838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6" name="AutoShape 70">
                <a:extLst>
                  <a:ext uri="{FF2B5EF4-FFF2-40B4-BE49-F238E27FC236}">
                    <a16:creationId xmlns:a16="http://schemas.microsoft.com/office/drawing/2014/main" id="{BFB43B73-5DE6-43FE-8A2A-4A187854A6AB}"/>
                  </a:ext>
                </a:extLst>
              </p:cNvPr>
              <p:cNvCxnSpPr>
                <a:cxnSpLocks noChangeShapeType="1"/>
                <a:stCxn id="71" idx="6"/>
                <a:endCxn id="69" idx="1"/>
              </p:cNvCxnSpPr>
              <p:nvPr/>
            </p:nvCxnSpPr>
            <p:spPr bwMode="auto">
              <a:xfrm>
                <a:off x="7913539" y="1079444"/>
                <a:ext cx="733728" cy="41513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7" name="AutoShape 71">
                <a:extLst>
                  <a:ext uri="{FF2B5EF4-FFF2-40B4-BE49-F238E27FC236}">
                    <a16:creationId xmlns:a16="http://schemas.microsoft.com/office/drawing/2014/main" id="{A1E0336D-378E-4134-8982-2AF43D8B1E03}"/>
                  </a:ext>
                </a:extLst>
              </p:cNvPr>
              <p:cNvCxnSpPr>
                <a:cxnSpLocks noChangeShapeType="1"/>
                <a:stCxn id="72" idx="7"/>
                <a:endCxn id="70" idx="3"/>
              </p:cNvCxnSpPr>
              <p:nvPr/>
            </p:nvCxnSpPr>
            <p:spPr bwMode="auto">
              <a:xfrm flipV="1">
                <a:off x="6974189" y="2454982"/>
                <a:ext cx="597634" cy="59139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8" name="AutoShape 72">
                <a:extLst>
                  <a:ext uri="{FF2B5EF4-FFF2-40B4-BE49-F238E27FC236}">
                    <a16:creationId xmlns:a16="http://schemas.microsoft.com/office/drawing/2014/main" id="{D2A5C792-D958-4746-AEDE-BD84E103E982}"/>
                  </a:ext>
                </a:extLst>
              </p:cNvPr>
              <p:cNvCxnSpPr>
                <a:cxnSpLocks noChangeShapeType="1"/>
                <a:stCxn id="70" idx="6"/>
                <a:endCxn id="69" idx="3"/>
              </p:cNvCxnSpPr>
              <p:nvPr/>
            </p:nvCxnSpPr>
            <p:spPr bwMode="auto">
              <a:xfrm flipV="1">
                <a:off x="7935728" y="1858641"/>
                <a:ext cx="711539" cy="41513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9" name="AutoShape 73">
                <a:extLst>
                  <a:ext uri="{FF2B5EF4-FFF2-40B4-BE49-F238E27FC236}">
                    <a16:creationId xmlns:a16="http://schemas.microsoft.com/office/drawing/2014/main" id="{4821932F-BC25-4153-BFAD-E978144D8865}"/>
                  </a:ext>
                </a:extLst>
              </p:cNvPr>
              <p:cNvCxnSpPr>
                <a:cxnSpLocks noChangeShapeType="1"/>
                <a:stCxn id="74" idx="5"/>
                <a:endCxn id="70" idx="2"/>
              </p:cNvCxnSpPr>
              <p:nvPr/>
            </p:nvCxnSpPr>
            <p:spPr bwMode="auto">
              <a:xfrm>
                <a:off x="6980107" y="2008550"/>
                <a:ext cx="529586" cy="26522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92" name="Text Box 43">
            <a:extLst>
              <a:ext uri="{FF2B5EF4-FFF2-40B4-BE49-F238E27FC236}">
                <a16:creationId xmlns:a16="http://schemas.microsoft.com/office/drawing/2014/main" id="{B1CC9FB7-A873-4F51-9D48-6EB342827D49}"/>
              </a:ext>
            </a:extLst>
          </p:cNvPr>
          <p:cNvSpPr txBox="1">
            <a:spLocks noChangeArrowheads="1"/>
          </p:cNvSpPr>
          <p:nvPr/>
        </p:nvSpPr>
        <p:spPr bwMode="auto">
          <a:xfrm rot="1468616">
            <a:off x="6961300" y="1737222"/>
            <a:ext cx="715977" cy="4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8=6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09" grpId="0"/>
      <p:bldP spid="136211" grpId="0"/>
      <p:bldP spid="136212" grpId="0"/>
      <p:bldP spid="136233" grpId="0"/>
      <p:bldP spid="9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4063"/>
              </p:ext>
            </p:extLst>
          </p:nvPr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0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24325</TotalTime>
  <Words>8762</Words>
  <Application>Microsoft Office PowerPoint</Application>
  <PresentationFormat>全屏显示(4:3)</PresentationFormat>
  <Paragraphs>2252</Paragraphs>
  <Slides>82</Slides>
  <Notes>82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华文新魏</vt:lpstr>
      <vt:lpstr>华文中宋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1753</cp:revision>
  <dcterms:created xsi:type="dcterms:W3CDTF">2004-01-29T07:02:12Z</dcterms:created>
  <dcterms:modified xsi:type="dcterms:W3CDTF">2018-11-30T00:30:42Z</dcterms:modified>
</cp:coreProperties>
</file>