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9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454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2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469" r:id="rId50"/>
    <p:sldId id="466" r:id="rId51"/>
    <p:sldId id="470" r:id="rId52"/>
    <p:sldId id="467" r:id="rId53"/>
    <p:sldId id="471" r:id="rId54"/>
    <p:sldId id="468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65" r:id="rId64"/>
    <p:sldId id="441" r:id="rId65"/>
    <p:sldId id="442" r:id="rId66"/>
    <p:sldId id="455" r:id="rId67"/>
    <p:sldId id="461" r:id="rId68"/>
    <p:sldId id="456" r:id="rId69"/>
    <p:sldId id="457" r:id="rId70"/>
    <p:sldId id="443" r:id="rId71"/>
    <p:sldId id="458" r:id="rId72"/>
    <p:sldId id="462" r:id="rId73"/>
    <p:sldId id="444" r:id="rId74"/>
    <p:sldId id="445" r:id="rId75"/>
    <p:sldId id="446" r:id="rId76"/>
    <p:sldId id="447" r:id="rId77"/>
    <p:sldId id="448" r:id="rId78"/>
    <p:sldId id="449" r:id="rId79"/>
    <p:sldId id="460" r:id="rId80"/>
    <p:sldId id="463" r:id="rId81"/>
    <p:sldId id="459" r:id="rId82"/>
    <p:sldId id="464" r:id="rId83"/>
    <p:sldId id="450" r:id="rId84"/>
    <p:sldId id="451" r:id="rId85"/>
    <p:sldId id="452" r:id="rId86"/>
    <p:sldId id="453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426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  <p:sldId id="427" r:id="rId128"/>
    <p:sldId id="395" r:id="rId129"/>
    <p:sldId id="396" r:id="rId130"/>
    <p:sldId id="397" r:id="rId131"/>
    <p:sldId id="398" r:id="rId132"/>
    <p:sldId id="399" r:id="rId133"/>
    <p:sldId id="400" r:id="rId134"/>
    <p:sldId id="401" r:id="rId135"/>
    <p:sldId id="402" r:id="rId136"/>
    <p:sldId id="403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3" r:id="rId146"/>
    <p:sldId id="303" r:id="rId147"/>
    <p:sldId id="304" r:id="rId1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344"/>
    <a:srgbClr val="1700C0"/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6" autoAdjust="0"/>
  </p:normalViewPr>
  <p:slideViewPr>
    <p:cSldViewPr>
      <p:cViewPr varScale="1">
        <p:scale>
          <a:sx n="78" d="100"/>
          <a:sy n="78" d="100"/>
        </p:scale>
        <p:origin x="3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8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138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140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141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145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14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23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50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68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1109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78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98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0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43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69850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0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2987824" y="206057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dirty="0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226345" y="3543697"/>
            <a:ext cx="244474" cy="3492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509713" y="3473450"/>
            <a:ext cx="469899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8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942486" y="5300663"/>
            <a:ext cx="816601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067175" y="4437063"/>
            <a:ext cx="4424363" cy="1339311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756150"/>
            <a:ext cx="2820868" cy="109462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646791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535478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8031366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777322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9055684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96930"/>
              </p:ext>
            </p:extLst>
          </p:nvPr>
        </p:nvGraphicFramePr>
        <p:xfrm>
          <a:off x="3578225" y="2320247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0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320247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701122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702959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539322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691722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3235441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87050"/>
              </p:ext>
            </p:extLst>
          </p:nvPr>
        </p:nvGraphicFramePr>
        <p:xfrm>
          <a:off x="2362200" y="2615522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1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15522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368122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4240522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444322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357133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-27384"/>
            <a:ext cx="8118226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ClearTree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 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将树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InsertChild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仿宋_GB2312"/>
                <a:ea typeface="楷体_GB2312"/>
              </a:rPr>
              <a:t>                                      </a:t>
            </a:r>
            <a:r>
              <a:rPr lang="zh-CN" altLang="en-US" sz="2400" dirty="0">
                <a:latin typeface="仿宋_GB2312"/>
                <a:ea typeface="楷体_GB2312"/>
              </a:rPr>
              <a:t>所指结点的度 </a:t>
            </a:r>
            <a:r>
              <a:rPr lang="en-US" altLang="zh-CN" sz="2400" dirty="0">
                <a:latin typeface="仿宋_GB2312"/>
                <a:ea typeface="楷体_GB2312"/>
              </a:rPr>
              <a:t>+ 1</a:t>
            </a:r>
            <a:r>
              <a:rPr lang="zh-CN" altLang="en-US" sz="2400" dirty="0">
                <a:latin typeface="仿宋_GB2312"/>
                <a:ea typeface="楷体_GB2312"/>
              </a:rPr>
              <a:t>，非空树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与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插入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为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</a:t>
            </a:r>
            <a:r>
              <a:rPr lang="zh-CN" altLang="en-US" sz="2400" dirty="0">
                <a:latin typeface="仿宋_GB2312"/>
                <a:ea typeface="楷体_GB231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77072"/>
            <a:ext cx="76658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 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latin typeface="仿宋_GB2312"/>
                <a:ea typeface="楷体_GB2312"/>
              </a:rPr>
              <a:t>                               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  <a:r>
              <a:rPr lang="zh-CN" altLang="en-US" sz="2400" dirty="0">
                <a:latin typeface="仿宋_GB2312"/>
                <a:ea typeface="楷体_GB2312"/>
              </a:rPr>
              <a:t>所指结点的度。 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删除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所指结点的第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 </a:t>
            </a:r>
            <a:r>
              <a:rPr lang="zh-CN" altLang="en-US" sz="2400" dirty="0">
                <a:latin typeface="仿宋_GB2312"/>
                <a:ea typeface="楷体_GB2312"/>
              </a:rPr>
              <a:t>棵子树。  </a:t>
            </a:r>
            <a:endParaRPr lang="en-US" altLang="zh-CN" sz="2400" dirty="0">
              <a:latin typeface="仿宋_GB2312"/>
              <a:ea typeface="楷体_GB231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}ADT  Tree  </a:t>
            </a: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13" y="2147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20"/>
              <a:ext cx="1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239" y="2144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131" y="2513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-27384"/>
            <a:ext cx="4851008" cy="22493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009379"/>
            <a:ext cx="8424101" cy="44653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-27384"/>
            <a:ext cx="9215984" cy="69249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6127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44624"/>
            <a:ext cx="8808822" cy="67403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8F16AF6-CF10-4386-B6FC-2F23325B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" y="980728"/>
            <a:ext cx="8808822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  <p:extLst>
      <p:ext uri="{BB962C8B-B14F-4D97-AF65-F5344CB8AC3E}">
        <p14:creationId xmlns:p14="http://schemas.microsoft.com/office/powerpoint/2010/main" val="2380118399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</a:t>
            </a:r>
            <a:r>
              <a:rPr lang="zh-CN" altLang="en-US" sz="2400">
                <a:ea typeface="华文中宋" pitchFamily="2" charset="-122"/>
              </a:rPr>
              <a:t>，其左</a:t>
            </a:r>
            <a:r>
              <a:rPr lang="zh-CN" altLang="en-US" sz="2400" dirty="0">
                <a:ea typeface="华文中宋" pitchFamily="2" charset="-122"/>
              </a:rPr>
              <a:t>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>
                <a:ea typeface="华文中宋" pitchFamily="2" charset="-122"/>
              </a:rPr>
              <a:t>                                                         //</a:t>
            </a: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83568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4AEEAD-C0A3-45E7-BDDE-DF45CFB0C7D9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A B D E G C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11396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8416430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中序遍历序列：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DA46F5-72BD-45B0-89C5-F0558A06469A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B  G  E  A  C 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742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87787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后序遍历序列：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8485A-1D11-4A74-BD7F-86580EA04E4E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G  E  B  F  C  A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14504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631D7-9E86-44F1-987D-3363CD168AAA}"/>
              </a:ext>
            </a:extLst>
          </p:cNvPr>
          <p:cNvSpPr txBox="1"/>
          <p:nvPr/>
        </p:nvSpPr>
        <p:spPr>
          <a:xfrm>
            <a:off x="804305" y="477639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已知一颗二叉树后序序列为</a:t>
            </a:r>
            <a:r>
              <a:rPr lang="en-US" altLang="zh-CN" sz="2400"/>
              <a:t>DABEC</a:t>
            </a:r>
            <a:r>
              <a:rPr lang="zh-CN" altLang="en-US" sz="2400"/>
              <a:t>，中序序列为</a:t>
            </a:r>
            <a:r>
              <a:rPr lang="en-US" altLang="zh-CN" sz="2400"/>
              <a:t>DEBAC</a:t>
            </a:r>
            <a:r>
              <a:rPr lang="zh-CN" altLang="en-US" sz="2400"/>
              <a:t>，则先序序列为（    ）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A. ACBED	B. DECAB	C. DEABC	D. CEDBA</a:t>
            </a:r>
            <a:endParaRPr lang="zh-CN" altLang="en-US"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A0B5B4-5D68-4B03-AEBA-FD781710F684}"/>
              </a:ext>
            </a:extLst>
          </p:cNvPr>
          <p:cNvSpPr txBox="1"/>
          <p:nvPr/>
        </p:nvSpPr>
        <p:spPr>
          <a:xfrm>
            <a:off x="683568" y="3326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求先序序列</a:t>
            </a:r>
            <a:r>
              <a:rPr lang="en-US" altLang="zh-CN" sz="2400"/>
              <a:t>ABCDEFGHI</a:t>
            </a:r>
            <a:r>
              <a:rPr lang="zh-CN" altLang="en-US" sz="2400"/>
              <a:t>和中序序列</a:t>
            </a:r>
            <a:r>
              <a:rPr lang="en-US" altLang="zh-CN" sz="2400"/>
              <a:t>BCAEDGHFI</a:t>
            </a:r>
            <a:r>
              <a:rPr lang="zh-CN" altLang="en-US" sz="2400"/>
              <a:t>所确定的二叉树</a:t>
            </a:r>
            <a:endParaRPr lang="en-US" altLang="zh-CN" sz="2400"/>
          </a:p>
          <a:p>
            <a:endParaRPr lang="en-US" altLang="zh-CN" sz="2400"/>
          </a:p>
        </p:txBody>
      </p:sp>
      <p:grpSp>
        <p:nvGrpSpPr>
          <p:cNvPr id="43" name="Group 114">
            <a:extLst>
              <a:ext uri="{FF2B5EF4-FFF2-40B4-BE49-F238E27FC236}">
                <a16:creationId xmlns:a16="http://schemas.microsoft.com/office/drawing/2014/main" id="{B1AD9ECD-41CC-4951-8CF7-3FFB60C375D8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764704"/>
            <a:ext cx="4256087" cy="3967166"/>
            <a:chOff x="3224" y="1207"/>
            <a:chExt cx="2681" cy="2499"/>
          </a:xfrm>
        </p:grpSpPr>
        <p:sp>
          <p:nvSpPr>
            <p:cNvPr id="44" name="Oval 81">
              <a:extLst>
                <a:ext uri="{FF2B5EF4-FFF2-40B4-BE49-F238E27FC236}">
                  <a16:creationId xmlns:a16="http://schemas.microsoft.com/office/drawing/2014/main" id="{5B6D80E9-7B07-44D8-857B-8C0A7D6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82">
              <a:extLst>
                <a:ext uri="{FF2B5EF4-FFF2-40B4-BE49-F238E27FC236}">
                  <a16:creationId xmlns:a16="http://schemas.microsoft.com/office/drawing/2014/main" id="{FAA64888-177C-4261-8542-5E4FEBF2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9EE7C0FB-E161-46A3-94EA-122B4C2C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84">
              <a:extLst>
                <a:ext uri="{FF2B5EF4-FFF2-40B4-BE49-F238E27FC236}">
                  <a16:creationId xmlns:a16="http://schemas.microsoft.com/office/drawing/2014/main" id="{C32D258C-C32E-4822-A5E2-7EC19EAA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" y="337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E6AB0369-3136-4379-A5D3-2D1C409F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86">
              <a:extLst>
                <a:ext uri="{FF2B5EF4-FFF2-40B4-BE49-F238E27FC236}">
                  <a16:creationId xmlns:a16="http://schemas.microsoft.com/office/drawing/2014/main" id="{375D9F88-6402-42B6-8DE4-BA1E6474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87">
              <a:extLst>
                <a:ext uri="{FF2B5EF4-FFF2-40B4-BE49-F238E27FC236}">
                  <a16:creationId xmlns:a16="http://schemas.microsoft.com/office/drawing/2014/main" id="{84EF11EE-A07C-4295-B9EA-CE727111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8">
              <a:extLst>
                <a:ext uri="{FF2B5EF4-FFF2-40B4-BE49-F238E27FC236}">
                  <a16:creationId xmlns:a16="http://schemas.microsoft.com/office/drawing/2014/main" id="{6611219E-0E1A-4857-8515-129029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3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7119239F-1EBC-45B4-9CD0-71EB5FE5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90">
              <a:extLst>
                <a:ext uri="{FF2B5EF4-FFF2-40B4-BE49-F238E27FC236}">
                  <a16:creationId xmlns:a16="http://schemas.microsoft.com/office/drawing/2014/main" id="{45FECED7-5B5A-445A-AF23-8EA5ABC0E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4" name="Text Box 91">
              <a:extLst>
                <a:ext uri="{FF2B5EF4-FFF2-40B4-BE49-F238E27FC236}">
                  <a16:creationId xmlns:a16="http://schemas.microsoft.com/office/drawing/2014/main" id="{16B7FE2D-5151-4818-81F5-BCFBC553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5" name="Text Box 92">
              <a:extLst>
                <a:ext uri="{FF2B5EF4-FFF2-40B4-BE49-F238E27FC236}">
                  <a16:creationId xmlns:a16="http://schemas.microsoft.com/office/drawing/2014/main" id="{06333C96-B3A2-4594-BDD0-25482711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6" name="Text Box 93">
              <a:extLst>
                <a:ext uri="{FF2B5EF4-FFF2-40B4-BE49-F238E27FC236}">
                  <a16:creationId xmlns:a16="http://schemas.microsoft.com/office/drawing/2014/main" id="{DE6CE68F-142E-446D-95C7-94324DFF1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" y="3423"/>
              <a:ext cx="245" cy="2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aseline="30000"/>
                <a:t>H </a:t>
              </a:r>
              <a:endParaRPr lang="en-US" altLang="zh-CN" b="0" baseline="30000"/>
            </a:p>
          </p:txBody>
        </p:sp>
        <p:sp>
          <p:nvSpPr>
            <p:cNvPr id="57" name="Text Box 94">
              <a:extLst>
                <a:ext uri="{FF2B5EF4-FFF2-40B4-BE49-F238E27FC236}">
                  <a16:creationId xmlns:a16="http://schemas.microsoft.com/office/drawing/2014/main" id="{B5534619-3240-4163-B95B-7EBE8941E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351"/>
              <a:ext cx="23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C</a:t>
              </a:r>
              <a:endParaRPr lang="en-US" altLang="zh-CN" b="0"/>
            </a:p>
          </p:txBody>
        </p:sp>
        <p:sp>
          <p:nvSpPr>
            <p:cNvPr id="58" name="Text Box 95">
              <a:extLst>
                <a:ext uri="{FF2B5EF4-FFF2-40B4-BE49-F238E27FC236}">
                  <a16:creationId xmlns:a16="http://schemas.microsoft.com/office/drawing/2014/main" id="{8AC678EA-2A66-4137-A4CC-8925D92F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9" name="Text Box 96">
              <a:extLst>
                <a:ext uri="{FF2B5EF4-FFF2-40B4-BE49-F238E27FC236}">
                  <a16:creationId xmlns:a16="http://schemas.microsoft.com/office/drawing/2014/main" id="{75C784BE-24CD-47AF-B86F-3B105F3D7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0" y="2826"/>
              <a:ext cx="34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G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0" name="Text Box 97">
              <a:extLst>
                <a:ext uri="{FF2B5EF4-FFF2-40B4-BE49-F238E27FC236}">
                  <a16:creationId xmlns:a16="http://schemas.microsoft.com/office/drawing/2014/main" id="{8C0CA3D4-B137-43C6-A3BE-7F5BFC78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2827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1" name="Text Box 98">
              <a:extLst>
                <a:ext uri="{FF2B5EF4-FFF2-40B4-BE49-F238E27FC236}">
                  <a16:creationId xmlns:a16="http://schemas.microsoft.com/office/drawing/2014/main" id="{F2584CA0-991D-470B-8E71-B16763AA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" y="2282"/>
              <a:ext cx="25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F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62" name="AutoShape 106">
              <a:extLst>
                <a:ext uri="{FF2B5EF4-FFF2-40B4-BE49-F238E27FC236}">
                  <a16:creationId xmlns:a16="http://schemas.microsoft.com/office/drawing/2014/main" id="{34B1DD0E-1431-4106-8E5E-A3434293BFB9}"/>
                </a:ext>
              </a:extLst>
            </p:cNvPr>
            <p:cNvCxnSpPr>
              <a:cxnSpLocks noChangeShapeType="1"/>
              <a:stCxn id="44" idx="3"/>
              <a:endCxn id="4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07">
              <a:extLst>
                <a:ext uri="{FF2B5EF4-FFF2-40B4-BE49-F238E27FC236}">
                  <a16:creationId xmlns:a16="http://schemas.microsoft.com/office/drawing/2014/main" id="{3DD1B778-1CC5-40B6-B163-2554BF2D7F29}"/>
                </a:ext>
              </a:extLst>
            </p:cNvPr>
            <p:cNvCxnSpPr>
              <a:cxnSpLocks noChangeShapeType="1"/>
              <a:stCxn id="44" idx="5"/>
              <a:endCxn id="4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08">
              <a:extLst>
                <a:ext uri="{FF2B5EF4-FFF2-40B4-BE49-F238E27FC236}">
                  <a16:creationId xmlns:a16="http://schemas.microsoft.com/office/drawing/2014/main" id="{E6BA7365-8378-422F-8B07-A5A842BFA0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04" y="3121"/>
              <a:ext cx="313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09">
              <a:extLst>
                <a:ext uri="{FF2B5EF4-FFF2-40B4-BE49-F238E27FC236}">
                  <a16:creationId xmlns:a16="http://schemas.microsoft.com/office/drawing/2014/main" id="{1E4A9656-4945-47D2-ABC6-75A79DB238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9" y="2041"/>
              <a:ext cx="248" cy="3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10">
              <a:extLst>
                <a:ext uri="{FF2B5EF4-FFF2-40B4-BE49-F238E27FC236}">
                  <a16:creationId xmlns:a16="http://schemas.microsoft.com/office/drawing/2014/main" id="{D2544520-21E1-41C3-8A54-688BE55A6C4E}"/>
                </a:ext>
              </a:extLst>
            </p:cNvPr>
            <p:cNvCxnSpPr>
              <a:cxnSpLocks noChangeShapeType="1"/>
              <a:stCxn id="46" idx="3"/>
              <a:endCxn id="4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11">
              <a:extLst>
                <a:ext uri="{FF2B5EF4-FFF2-40B4-BE49-F238E27FC236}">
                  <a16:creationId xmlns:a16="http://schemas.microsoft.com/office/drawing/2014/main" id="{03D24E46-252C-4839-9A1E-61DA34C86509}"/>
                </a:ext>
              </a:extLst>
            </p:cNvPr>
            <p:cNvCxnSpPr>
              <a:cxnSpLocks noChangeShapeType="1"/>
              <a:stCxn id="46" idx="5"/>
              <a:endCxn id="5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" name="AutoShape 112">
              <a:extLst>
                <a:ext uri="{FF2B5EF4-FFF2-40B4-BE49-F238E27FC236}">
                  <a16:creationId xmlns:a16="http://schemas.microsoft.com/office/drawing/2014/main" id="{B09BAC17-94D6-4338-8F0A-5A8C8A7118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18" y="2607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" name="AutoShape 113">
              <a:extLst>
                <a:ext uri="{FF2B5EF4-FFF2-40B4-BE49-F238E27FC236}">
                  <a16:creationId xmlns:a16="http://schemas.microsoft.com/office/drawing/2014/main" id="{B340CD44-151B-42C2-86E4-47EAA1616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02" y="2607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1FD6869-B6E1-4BA7-A87B-61A5FCA0E83D}"/>
              </a:ext>
            </a:extLst>
          </p:cNvPr>
          <p:cNvSpPr txBox="1"/>
          <p:nvPr/>
        </p:nvSpPr>
        <p:spPr>
          <a:xfrm>
            <a:off x="4113237" y="511200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64994934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分支结点（非终端结点）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内部结点（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树的度（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49" y="4432300"/>
            <a:ext cx="4159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213756" y="4122737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858838" cy="88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91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431800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72494" y="5482999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685800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C99B6F9-8ECA-4DB1-98DC-F5ED100D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791" y="6314309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778DD1BF-20C1-46AC-9CE4-0075144A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74929363-6746-4B29-8C39-47F6AE4F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33F4006F-900F-4DA7-A226-A900E263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4AAE3837-0CC2-4D89-8C55-8589FF42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3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81F74C7D-784C-41F4-A9FF-3A427C2D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5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7032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039813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29EC0142-4519-4765-AABF-23B3E8C4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02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2079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447801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41454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1CD7FBB1-7230-4532-A229-6C2EB836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10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751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942977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  <p:extLst>
      <p:ext uri="{BB962C8B-B14F-4D97-AF65-F5344CB8AC3E}">
        <p14:creationId xmlns:p14="http://schemas.microsoft.com/office/powerpoint/2010/main" val="18006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5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057400" y="6248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114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495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876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3340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7912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5874" y="3898786"/>
            <a:ext cx="2133599" cy="301307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A6DC5538-93A3-4070-9AA0-C0603180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879" y="5160962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EFD82DA7-936A-4923-A2B6-CB473C4C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495" y="552812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43904848-846D-4265-A6AA-8D92FAD7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</p:spTree>
    <p:extLst>
      <p:ext uri="{BB962C8B-B14F-4D97-AF65-F5344CB8AC3E}">
        <p14:creationId xmlns:p14="http://schemas.microsoft.com/office/powerpoint/2010/main" val="2873528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7" grpId="0" animBg="1"/>
      <p:bldP spid="30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468555" y="3054391"/>
            <a:ext cx="4463486" cy="3077903"/>
          </a:xfrm>
          <a:custGeom>
            <a:avLst/>
            <a:gdLst>
              <a:gd name="connsiteX0" fmla="*/ 0 w 9891"/>
              <a:gd name="connsiteY0" fmla="*/ 826 h 9397"/>
              <a:gd name="connsiteX1" fmla="*/ 8605 w 9891"/>
              <a:gd name="connsiteY1" fmla="*/ 826 h 9397"/>
              <a:gd name="connsiteX2" fmla="*/ 9874 w 9891"/>
              <a:gd name="connsiteY2" fmla="*/ 7950 h 9397"/>
              <a:gd name="connsiteX3" fmla="*/ 8372 w 9891"/>
              <a:gd name="connsiteY3" fmla="*/ 9397 h 9397"/>
              <a:gd name="connsiteX0" fmla="*/ 0 w 10000"/>
              <a:gd name="connsiteY0" fmla="*/ 879 h 9264"/>
              <a:gd name="connsiteX1" fmla="*/ 8700 w 10000"/>
              <a:gd name="connsiteY1" fmla="*/ 879 h 9264"/>
              <a:gd name="connsiteX2" fmla="*/ 9983 w 10000"/>
              <a:gd name="connsiteY2" fmla="*/ 8460 h 9264"/>
              <a:gd name="connsiteX3" fmla="*/ 5655 w 10000"/>
              <a:gd name="connsiteY3" fmla="*/ 8925 h 9264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5655 w 10000"/>
              <a:gd name="connsiteY4" fmla="*/ 9634 h 10933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6313 w 10000"/>
              <a:gd name="connsiteY4" fmla="*/ 9373 h 1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933">
                <a:moveTo>
                  <a:pt x="0" y="949"/>
                </a:moveTo>
                <a:cubicBezTo>
                  <a:pt x="3645" y="127"/>
                  <a:pt x="7288" y="-693"/>
                  <a:pt x="8700" y="949"/>
                </a:cubicBezTo>
                <a:cubicBezTo>
                  <a:pt x="10117" y="2530"/>
                  <a:pt x="10022" y="7492"/>
                  <a:pt x="9983" y="9132"/>
                </a:cubicBezTo>
                <a:cubicBezTo>
                  <a:pt x="9819" y="10631"/>
                  <a:pt x="8173" y="10846"/>
                  <a:pt x="7452" y="10930"/>
                </a:cubicBezTo>
                <a:cubicBezTo>
                  <a:pt x="6731" y="11014"/>
                  <a:pt x="6656" y="9425"/>
                  <a:pt x="6313" y="93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09A9FC59-9993-417C-AF32-D09C82AF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76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04ECAD58-E47F-4DDB-A796-43F0A80B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9" y="6252831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9455D8C5-4A14-454D-BED1-40F6DCE0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3EBA89B0-9F1F-4727-8161-02D0BB1E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218F1FB0-1AFE-4DCD-B38E-E4025362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4A4C2B02-C9FD-45B7-84B6-D32C00FC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8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81B8F542-5217-426E-8056-578188FF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A760B686-53C1-4478-B45B-E4D49D59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2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9C71D48-69D6-48B0-8666-4F1ED8A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4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077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320681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611560" y="2897212"/>
            <a:ext cx="4403353" cy="2589188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0DE0F89-2D16-4386-B084-698E2265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AF2A3A99-C01F-4E30-8FDD-B1FDDC19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34" y="5980906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39165420-28B1-443A-885E-17EC1C95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CDFA26E0-F3F7-4041-851D-0430A302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A32312F3-FC7D-4188-BC94-507B3FF4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1DD36DB6-6CF8-4EF4-B74B-1FD5CC36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D48CE893-4DF2-47D5-9194-0617B79B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3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D5E9F0D6-29C6-48DF-85F9-9324B2E5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5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642B18D-6A86-4035-9E73-50CC9981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7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3753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41092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void preorder (BiTNode *root)  </a:t>
            </a:r>
            <a:r>
              <a:rPr kumimoji="1" lang="en-US" altLang="zh-CN" sz="2400" b="1">
                <a:latin typeface="Times New Roman" pitchFamily="18" charset="0"/>
              </a:rPr>
              <a:t>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47950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void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332656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11649</Words>
  <Application>Microsoft Office PowerPoint</Application>
  <PresentationFormat>全屏显示(4:3)</PresentationFormat>
  <Paragraphs>3245</Paragraphs>
  <Slides>147</Slides>
  <Notes>108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147</vt:i4>
      </vt:variant>
    </vt:vector>
  </HeadingPairs>
  <TitlesOfParts>
    <vt:vector size="168" baseType="lpstr">
      <vt:lpstr>ˎ̥</vt:lpstr>
      <vt:lpstr>Arial Unicode MS</vt:lpstr>
      <vt:lpstr>Monotype Sorts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586</cp:revision>
  <dcterms:created xsi:type="dcterms:W3CDTF">2010-01-05T06:25:07Z</dcterms:created>
  <dcterms:modified xsi:type="dcterms:W3CDTF">2018-11-09T01:35:28Z</dcterms:modified>
</cp:coreProperties>
</file>