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343" r:id="rId27"/>
    <p:sldId id="271" r:id="rId28"/>
    <p:sldId id="272" r:id="rId29"/>
    <p:sldId id="313" r:id="rId30"/>
    <p:sldId id="303" r:id="rId31"/>
    <p:sldId id="273" r:id="rId32"/>
    <p:sldId id="346" r:id="rId33"/>
    <p:sldId id="344" r:id="rId34"/>
    <p:sldId id="274" r:id="rId35"/>
    <p:sldId id="275" r:id="rId36"/>
    <p:sldId id="307" r:id="rId37"/>
    <p:sldId id="310" r:id="rId38"/>
    <p:sldId id="309" r:id="rId39"/>
    <p:sldId id="311" r:id="rId40"/>
    <p:sldId id="327" r:id="rId41"/>
    <p:sldId id="276" r:id="rId42"/>
    <p:sldId id="277" r:id="rId43"/>
    <p:sldId id="285" r:id="rId44"/>
    <p:sldId id="326" r:id="rId45"/>
    <p:sldId id="286" r:id="rId46"/>
    <p:sldId id="315" r:id="rId47"/>
    <p:sldId id="316" r:id="rId48"/>
    <p:sldId id="317" r:id="rId49"/>
    <p:sldId id="318" r:id="rId50"/>
    <p:sldId id="334" r:id="rId51"/>
    <p:sldId id="335" r:id="rId52"/>
    <p:sldId id="336" r:id="rId53"/>
    <p:sldId id="30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2300" autoAdjust="0"/>
  </p:normalViewPr>
  <p:slideViewPr>
    <p:cSldViewPr>
      <p:cViewPr varScale="1">
        <p:scale>
          <a:sx n="117" d="100"/>
          <a:sy n="117" d="100"/>
        </p:scale>
        <p:origin x="171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0.xml"/><Relationship Id="rId2" Type="http://schemas.openxmlformats.org/officeDocument/2006/relationships/slide" Target="slides/slide39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  </a:t>
            </a:r>
            <a:endParaRPr lang="en-US" altLang="zh-CN"/>
          </a:p>
          <a:p>
            <a:r>
              <a:rPr lang="zh-CN" altLang="en-US"/>
              <a:t>输出表达式结束时以 </a:t>
            </a:r>
            <a:r>
              <a:rPr lang="en-US" altLang="zh-CN"/>
              <a:t># </a:t>
            </a:r>
            <a:r>
              <a:rPr lang="zh-CN" altLang="en-US"/>
              <a:t>号结束</a:t>
            </a:r>
            <a:endParaRPr lang="en-US" altLang="zh-CN"/>
          </a:p>
          <a:p>
            <a:r>
              <a:rPr lang="zh-CN" altLang="en-US"/>
              <a:t>栈顶运算符和输入 运算符比较，如果 </a:t>
            </a:r>
            <a:r>
              <a:rPr lang="en-US" altLang="zh-CN"/>
              <a:t>&gt; </a:t>
            </a:r>
            <a:r>
              <a:rPr lang="zh-CN" altLang="en-US"/>
              <a:t>的话  就出栈，出栈时，选出两个操作数，这两个操作数先出来的是 右操作数 </a:t>
            </a:r>
            <a:r>
              <a:rPr lang="en-US" altLang="zh-CN"/>
              <a:t>b   </a:t>
            </a:r>
            <a:r>
              <a:rPr lang="zh-CN" altLang="en-US"/>
              <a:t>然后是左操作数</a:t>
            </a:r>
            <a:r>
              <a:rPr lang="en-US" altLang="zh-CN"/>
              <a:t>a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为了更好的回退   我们创建一个栈来记录 每次着色的 选择颜色</a:t>
            </a:r>
            <a:endParaRPr lang="en-US" altLang="zh-CN"/>
          </a:p>
          <a:p>
            <a:r>
              <a:rPr lang="en-US" altLang="zh-CN"/>
              <a:t>8:45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err="1"/>
              <a:t>C</a:t>
            </a:r>
            <a:r>
              <a:rPr lang="en-US" altLang="zh-CN"/>
              <a:t>,B,D</a:t>
            </a:r>
          </a:p>
          <a:p>
            <a:r>
              <a:rPr lang="en-US" altLang="zh-CN"/>
              <a:t>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以汉诺塔为例进行讲解。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/>
              <a:t>A. bacde                B</a:t>
            </a:r>
            <a:r>
              <a:rPr lang="en-US" altLang="zh-CN" sz="3600" dirty="0"/>
              <a:t>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28611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int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14306</TotalTime>
  <Words>4782</Words>
  <Application>Microsoft Office PowerPoint</Application>
  <PresentationFormat>全屏显示(4:3)</PresentationFormat>
  <Paragraphs>931</Paragraphs>
  <Slides>53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794</cp:revision>
  <dcterms:created xsi:type="dcterms:W3CDTF">2004-01-29T07:02:12Z</dcterms:created>
  <dcterms:modified xsi:type="dcterms:W3CDTF">2018-10-17T03:32:13Z</dcterms:modified>
</cp:coreProperties>
</file>