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186" autoAdjust="0"/>
  </p:normalViewPr>
  <p:slideViewPr>
    <p:cSldViewPr>
      <p:cViewPr varScale="1">
        <p:scale>
          <a:sx n="75" d="100"/>
          <a:sy n="75" d="100"/>
        </p:scale>
        <p:origin x="5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开始    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内存管理中的栈采用的就是数据结构中的栈的思想，即遵循后进先出的管理方法。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1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 </a:t>
            </a:r>
            <a:r>
              <a:rPr lang="en-US" altLang="zh-CN"/>
              <a:t>25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10:25</a:t>
            </a:r>
            <a:r>
              <a:rPr lang="zh-CN" altLang="en-US"/>
              <a:t>结束   解题思路：根据出口唯一就可以找到在队列中的次序，然后根据先入</a:t>
            </a:r>
            <a:r>
              <a:rPr lang="en-US" altLang="zh-CN"/>
              <a:t>a</a:t>
            </a:r>
            <a:r>
              <a:rPr lang="zh-CN" altLang="en-US"/>
              <a:t>画一条线，分别看看其他能不能入队成功。</a:t>
            </a:r>
            <a:endParaRPr lang="en-US" altLang="zh-CN"/>
          </a:p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8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</a:t>
            </a:r>
            <a:r>
              <a:rPr lang="zh-CN" altLang="en-US" strike="sngStrike"/>
              <a:t>顺序队列</a:t>
            </a:r>
            <a:r>
              <a:rPr lang="zh-CN" altLang="en-US"/>
              <a:t>（循环队列） </a:t>
            </a:r>
            <a:r>
              <a:rPr lang="en-US" altLang="zh-CN"/>
              <a:t>10:25</a:t>
            </a:r>
            <a:r>
              <a:rPr lang="zh-CN" altLang="en-US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Q.rear</a:t>
            </a:r>
            <a:r>
              <a:rPr lang="zh-CN" altLang="en-US"/>
              <a:t>起到临时指针的作用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对比链表的插入  黑板上写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后进先出</a:t>
            </a:r>
            <a:r>
              <a:rPr lang="zh-CN" altLang="en-US" baseline="0"/>
              <a:t> 先进先出                    </a:t>
            </a:r>
            <a:endParaRPr lang="en-US" altLang="zh-CN" baseline="0"/>
          </a:p>
          <a:p>
            <a:r>
              <a:rPr lang="zh-CN" altLang="en-US" baseline="0"/>
              <a:t>线性 </a:t>
            </a:r>
            <a:r>
              <a:rPr lang="zh-CN" altLang="en-US" baseline="0" dirty="0"/>
              <a:t>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/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10:55</a:t>
            </a:r>
            <a:r>
              <a:rPr lang="zh-CN" altLang="en-US"/>
              <a:t>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头指针和尾指针可以是整型代表下标  也可以是真正指针。对比栈也是一样。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</a:t>
            </a:r>
            <a:r>
              <a:rPr lang="en-US" altLang="zh-CN"/>
              <a:t>if</a:t>
            </a:r>
            <a:r>
              <a:rPr lang="zh-CN" altLang="en-US"/>
              <a:t>语句的比较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出队的元素和对头元素  求和再入队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</a:p>
          <a:p>
            <a:r>
              <a:rPr lang="en-US" altLang="zh-CN"/>
              <a:t>12</a:t>
            </a:r>
            <a:r>
              <a:rPr lang="zh-CN" altLang="en-US"/>
              <a:t>点讲完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347864" y="1003301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038181" y="1470819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95801" y="1790828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</a:t>
            </a:r>
            <a:r>
              <a:rPr lang="en-US" altLang="zh-CN"/>
              <a:t>) (1</a:t>
            </a:r>
            <a:r>
              <a:rPr lang="zh-CN" altLang="en-US"/>
              <a:t>＋</a:t>
            </a:r>
            <a:r>
              <a:rPr lang="en-US" altLang="zh-CN"/>
              <a:t>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14727</TotalTime>
  <Words>5023</Words>
  <Application>Microsoft Office PowerPoint</Application>
  <PresentationFormat>全屏显示(4:3)</PresentationFormat>
  <Paragraphs>953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812</cp:revision>
  <dcterms:created xsi:type="dcterms:W3CDTF">2004-01-29T07:02:12Z</dcterms:created>
  <dcterms:modified xsi:type="dcterms:W3CDTF">2018-10-19T01:35:04Z</dcterms:modified>
</cp:coreProperties>
</file>