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186" autoAdjust="0"/>
  </p:normalViewPr>
  <p:slideViewPr>
    <p:cSldViewPr>
      <p:cViewPr varScale="1">
        <p:scale>
          <a:sx n="112" d="100"/>
          <a:sy n="112" d="100"/>
        </p:scale>
        <p:origin x="18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1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8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347864" y="1003301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038181" y="1470819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95801" y="1790828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</a:t>
            </a:r>
            <a:r>
              <a:rPr lang="en-US" altLang="zh-CN"/>
              <a:t>) (1</a:t>
            </a:r>
            <a:r>
              <a:rPr lang="zh-CN" altLang="en-US"/>
              <a:t>＋</a:t>
            </a:r>
            <a:r>
              <a:rPr lang="en-US" altLang="zh-CN"/>
              <a:t>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14735</TotalTime>
  <Words>4535</Words>
  <Application>Microsoft Office PowerPoint</Application>
  <PresentationFormat>全屏显示(4:3)</PresentationFormat>
  <Paragraphs>902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813</cp:revision>
  <dcterms:created xsi:type="dcterms:W3CDTF">2004-01-29T07:02:12Z</dcterms:created>
  <dcterms:modified xsi:type="dcterms:W3CDTF">2018-11-05T08:18:50Z</dcterms:modified>
</cp:coreProperties>
</file>