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5" r:id="rId60"/>
    <p:sldId id="346" r:id="rId61"/>
    <p:sldId id="344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5232" autoAdjust="0"/>
  </p:normalViewPr>
  <p:slideViewPr>
    <p:cSldViewPr>
      <p:cViewPr varScale="1">
        <p:scale>
          <a:sx n="108" d="100"/>
          <a:sy n="108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06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3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370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81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8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99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685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3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9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82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950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67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9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9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Microsoft 公式 3.0" r:id="rId4" imgW="0" imgH="0" progId="Equation.3">
                  <p:embed/>
                </p:oleObj>
              </mc:Choice>
              <mc:Fallback>
                <p:oleObj name="Microsoft 公式 3.0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20636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6113" y="1484784"/>
            <a:ext cx="7772400" cy="5373216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)  {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>
                <a:latin typeface="+mn-lt"/>
              </a:rPr>
              <a:t>		    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403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629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547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B7D11-DEAD-471F-87DA-E7759EDA3D6F}"/>
              </a:ext>
            </a:extLst>
          </p:cNvPr>
          <p:cNvSpPr txBox="1"/>
          <p:nvPr/>
        </p:nvSpPr>
        <p:spPr>
          <a:xfrm>
            <a:off x="7236296" y="144763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40D1A-CED6-4F0C-926D-26D9E0C56F91}"/>
              </a:ext>
            </a:extLst>
          </p:cNvPr>
          <p:cNvSpPr txBox="1"/>
          <p:nvPr/>
        </p:nvSpPr>
        <p:spPr>
          <a:xfrm>
            <a:off x="7092280" y="357301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6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4738</Words>
  <Application>Microsoft Office PowerPoint</Application>
  <PresentationFormat>全屏显示(4:3)</PresentationFormat>
  <Paragraphs>683</Paragraphs>
  <Slides>61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682</cp:revision>
  <dcterms:created xsi:type="dcterms:W3CDTF">2004-01-29T07:02:12Z</dcterms:created>
  <dcterms:modified xsi:type="dcterms:W3CDTF">2018-11-05T08:19:28Z</dcterms:modified>
</cp:coreProperties>
</file>