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6181" autoAdjust="0"/>
  </p:normalViewPr>
  <p:slideViewPr>
    <p:cSldViewPr>
      <p:cViewPr varScale="1">
        <p:scale>
          <a:sx n="109" d="100"/>
          <a:sy n="109" d="100"/>
        </p:scale>
        <p:origin x="193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</a:t>
            </a:r>
            <a:r>
              <a:rPr lang="en-US" altLang="zh-CN"/>
              <a:t>9</a:t>
            </a:r>
            <a:r>
              <a:rPr lang="zh-CN" altLang="en-US"/>
              <a:t>：</a:t>
            </a:r>
            <a:r>
              <a:rPr lang="en-US" altLang="zh-CN"/>
              <a:t>29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1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3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4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1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0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1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6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7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38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</a:t>
            </a:r>
            <a:r>
              <a:rPr lang="en-US" altLang="zh-CN" sz="2400" dirty="0">
                <a:solidFill>
                  <a:srgbClr val="FF0000"/>
                </a:solidFill>
                <a:cs typeface="ˎ̥"/>
              </a:rPr>
              <a:t>p&lt;</a:t>
            </a:r>
            <a:r>
              <a:rPr lang="en-US" altLang="zh-CN" sz="2400" strike="sngStrike" dirty="0" err="1">
                <a:solidFill>
                  <a:srgbClr val="FF0000"/>
                </a:solidFill>
                <a:cs typeface="ˎ̥"/>
              </a:rPr>
              <a:t>M.rpos</a:t>
            </a:r>
            <a:r>
              <a:rPr lang="en-US" altLang="zh-CN" sz="2400" strike="sngStrike" dirty="0">
                <a:solidFill>
                  <a:srgbClr val="FF0000"/>
                </a:solidFill>
                <a:cs typeface="ˎ̥"/>
              </a:rPr>
              <a:t>[arow+1]</a:t>
            </a:r>
            <a:r>
              <a:rPr lang="en-US" altLang="zh-CN" sz="2400" dirty="0" err="1">
                <a:solidFill>
                  <a:srgbClr val="FF0000"/>
                </a:solidFill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1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5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0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16698</TotalTime>
  <Words>8799</Words>
  <Application>Microsoft Office PowerPoint</Application>
  <PresentationFormat>全屏显示(4:3)</PresentationFormat>
  <Paragraphs>1703</Paragraphs>
  <Slides>78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878</cp:revision>
  <dcterms:created xsi:type="dcterms:W3CDTF">2004-01-29T07:02:12Z</dcterms:created>
  <dcterms:modified xsi:type="dcterms:W3CDTF">2018-10-29T13:15:01Z</dcterms:modified>
</cp:coreProperties>
</file>