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4625" autoAdjust="0"/>
  </p:normalViewPr>
  <p:slideViewPr>
    <p:cSldViewPr>
      <p:cViewPr>
        <p:scale>
          <a:sx n="100" d="100"/>
          <a:sy n="100" d="100"/>
        </p:scale>
        <p:origin x="2178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16813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{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{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0" y="2097088"/>
            <a:ext cx="8512267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以内定义最大串长。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unsigned char SString[MAXSTRLEN 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号单元存放串的长度。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7558672" cy="56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 </a:t>
            </a:r>
            <a:r>
              <a:rPr lang="en-US" altLang="zh-CN" sz="2000">
                <a:solidFill>
                  <a:srgbClr val="FF0000"/>
                </a:solidFill>
              </a:rPr>
              <a:t>         </a:t>
            </a:r>
            <a:r>
              <a:rPr lang="en-US" altLang="zh-CN" sz="2000"/>
              <a:t>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{      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T[0...MAXSTRLEN] = S1[0...MAXSTRLEN];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8076250" cy="46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{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88286" cy="45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  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{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en-US" altLang="zh-CN" dirty="0"/>
              <a:t>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T</a:t>
            </a:r>
            <a:r>
              <a:rPr lang="en-US" altLang="zh-CN" dirty="0"/>
              <a:t>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/>
              <a:t>char));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75767" y="1006475"/>
            <a:ext cx="8785348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(!len){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}else{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3450"/>
            <a:ext cx="5993628" cy="48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 dirty="0"/>
              <a:t>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 dirty="0"/>
              <a:t>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748390"/>
            <a:ext cx="8304709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{ 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 = 0</a:t>
            </a:r>
            <a:r>
              <a:rPr lang="zh-CN" altLang="en-US"/>
              <a:t>，</a:t>
            </a:r>
            <a:r>
              <a:rPr lang="en-US" altLang="zh-CN"/>
              <a:t>c = chars;  </a:t>
            </a:r>
            <a:r>
              <a:rPr lang="zh-CN" altLang="en-US"/>
              <a:t>*</a:t>
            </a:r>
            <a:r>
              <a:rPr lang="en-US" altLang="zh-CN"/>
              <a:t>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T.ch=NULL;  T.length=0;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}else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if (!(T.ch = 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 = 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 = 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//StrAssign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{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   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35696" y="1484784"/>
            <a:ext cx="4639412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en-US" altLang="zh-CN"/>
              <a:t>if (S.ch) {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free(S.ch);    S.ch=NULL;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} 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5977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 i = pos;  j = 1;</a:t>
            </a:r>
            <a:br>
              <a:rPr lang="en-US" altLang="zh-CN"/>
            </a:br>
            <a:r>
              <a:rPr lang="en-US" altLang="zh-CN"/>
              <a:t>    while (i &lt;= S[0] &amp;&amp; j &lt;= T[0])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{   if (S[i] == T[j])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++ i;  ++ j;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/>
              <a:t>else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i = i – j + 2;  j = 1;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85813" y="357188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Microsoft 公式 3.0" r:id="rId3" imgW="0" imgH="0" progId="Equation.3">
                  <p:embed/>
                </p:oleObj>
              </mc:Choice>
              <mc:Fallback>
                <p:oleObj name="Microsoft 公式 3.0" r:id="rId3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2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10400</TotalTime>
  <Words>4876</Words>
  <Application>Microsoft Office PowerPoint</Application>
  <PresentationFormat>全屏显示(4:3)</PresentationFormat>
  <Paragraphs>646</Paragraphs>
  <Slides>59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610</cp:revision>
  <dcterms:created xsi:type="dcterms:W3CDTF">2004-01-29T07:02:12Z</dcterms:created>
  <dcterms:modified xsi:type="dcterms:W3CDTF">2018-10-19T09:04:51Z</dcterms:modified>
</cp:coreProperties>
</file>