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343" r:id="rId27"/>
    <p:sldId id="271" r:id="rId28"/>
    <p:sldId id="272" r:id="rId29"/>
    <p:sldId id="313" r:id="rId30"/>
    <p:sldId id="303" r:id="rId31"/>
    <p:sldId id="273" r:id="rId32"/>
    <p:sldId id="346" r:id="rId33"/>
    <p:sldId id="344" r:id="rId34"/>
    <p:sldId id="274" r:id="rId35"/>
    <p:sldId id="275" r:id="rId36"/>
    <p:sldId id="307" r:id="rId37"/>
    <p:sldId id="310" r:id="rId38"/>
    <p:sldId id="309" r:id="rId39"/>
    <p:sldId id="311" r:id="rId40"/>
    <p:sldId id="327" r:id="rId41"/>
    <p:sldId id="276" r:id="rId42"/>
    <p:sldId id="277" r:id="rId43"/>
    <p:sldId id="285" r:id="rId44"/>
    <p:sldId id="326" r:id="rId45"/>
    <p:sldId id="286" r:id="rId46"/>
    <p:sldId id="315" r:id="rId47"/>
    <p:sldId id="316" r:id="rId48"/>
    <p:sldId id="317" r:id="rId49"/>
    <p:sldId id="318" r:id="rId50"/>
    <p:sldId id="334" r:id="rId51"/>
    <p:sldId id="335" r:id="rId52"/>
    <p:sldId id="336" r:id="rId53"/>
    <p:sldId id="305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88186" autoAdjust="0"/>
  </p:normalViewPr>
  <p:slideViewPr>
    <p:cSldViewPr>
      <p:cViewPr varScale="1">
        <p:scale>
          <a:sx n="112" d="100"/>
          <a:sy n="112" d="100"/>
        </p:scale>
        <p:origin x="186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2" Type="http://schemas.openxmlformats.org/officeDocument/2006/relationships/slide" Target="slides/slide39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4 0 5 2</a:t>
            </a:r>
          </a:p>
          <a:p>
            <a:r>
              <a:rPr lang="zh-CN" altLang="en-US"/>
              <a:t>静态栈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先说优先级高低    再说表格的来历   表格的来历即和优先级有关   又和  前后位置有关  </a:t>
            </a:r>
            <a:endParaRPr lang="en-US" altLang="zh-CN"/>
          </a:p>
          <a:p>
            <a:r>
              <a:rPr lang="zh-CN" altLang="en-US"/>
              <a:t>输出表达式结束时以 </a:t>
            </a:r>
            <a:r>
              <a:rPr lang="en-US" altLang="zh-CN"/>
              <a:t># </a:t>
            </a:r>
            <a:r>
              <a:rPr lang="zh-CN" altLang="en-US"/>
              <a:t>号结束</a:t>
            </a:r>
            <a:endParaRPr lang="en-US" altLang="zh-CN"/>
          </a:p>
          <a:p>
            <a:r>
              <a:rPr lang="zh-CN" altLang="en-US"/>
              <a:t>栈顶运算符和输入 运算符比较，如果 </a:t>
            </a:r>
            <a:r>
              <a:rPr lang="en-US" altLang="zh-CN"/>
              <a:t>&gt; </a:t>
            </a:r>
            <a:r>
              <a:rPr lang="zh-CN" altLang="en-US"/>
              <a:t>的话  就出栈，出栈时，选出两个操作数，这两个操作数先出来的是 右操作数 </a:t>
            </a:r>
            <a:r>
              <a:rPr lang="en-US" altLang="zh-CN"/>
              <a:t>b   </a:t>
            </a:r>
            <a:r>
              <a:rPr lang="zh-CN" altLang="en-US"/>
              <a:t>然后是左操作数</a:t>
            </a:r>
            <a:r>
              <a:rPr lang="en-US" altLang="zh-CN"/>
              <a:t>a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为了更好的回退   我们创建一个栈来记录 每次着色的 选择颜色</a:t>
            </a:r>
            <a:endParaRPr lang="en-US" altLang="zh-CN"/>
          </a:p>
          <a:p>
            <a:r>
              <a:rPr lang="en-US" altLang="zh-CN"/>
              <a:t>8:45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C</a:t>
            </a:r>
            <a:r>
              <a:rPr lang="en-US" altLang="zh-CN"/>
              <a:t>,B,D</a:t>
            </a:r>
          </a:p>
          <a:p>
            <a:r>
              <a:rPr lang="en-US" altLang="zh-CN"/>
              <a:t>8:50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以汉诺塔为例进行讲解。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开始        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内存管理中的栈采用的就是数据结构中的栈的思想，即遵循后进先出的管理方法。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218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</a:t>
            </a:r>
            <a:r>
              <a:rPr lang="zh-CN" altLang="en-US"/>
              <a:t>： </a:t>
            </a:r>
            <a:r>
              <a:rPr lang="en-US" altLang="zh-CN"/>
              <a:t>25 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10:25</a:t>
            </a:r>
            <a:r>
              <a:rPr lang="zh-CN" altLang="en-US"/>
              <a:t>结束   解题思路：根据出口唯一就可以找到在队列中的次序，然后根据先入</a:t>
            </a:r>
            <a:r>
              <a:rPr lang="en-US" altLang="zh-CN"/>
              <a:t>a</a:t>
            </a:r>
            <a:r>
              <a:rPr lang="zh-CN" altLang="en-US"/>
              <a:t>画一条线，分别看看其他能不能入队成功。</a:t>
            </a:r>
            <a:endParaRPr lang="en-US" altLang="zh-CN"/>
          </a:p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38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</a:t>
            </a:r>
            <a:r>
              <a:rPr lang="zh-CN" altLang="en-US" strike="sngStrike"/>
              <a:t>顺序队列</a:t>
            </a:r>
            <a:r>
              <a:rPr lang="zh-CN" altLang="en-US"/>
              <a:t>（循环队列） </a:t>
            </a:r>
            <a:r>
              <a:rPr lang="en-US" altLang="zh-CN"/>
              <a:t>10:25</a:t>
            </a:r>
            <a:r>
              <a:rPr lang="zh-CN" altLang="en-US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596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链队列和链栈怎么写？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Q.rear</a:t>
            </a:r>
            <a:r>
              <a:rPr lang="zh-CN" altLang="en-US"/>
              <a:t>起到临时指针的作用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对比链表的插入  黑板上写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删除时，一定要注意删除的的结点是不是最后一个结点，如果是的话，队尾指针需要回指。</a:t>
            </a:r>
            <a:endParaRPr lang="en-US" altLang="zh-CN"/>
          </a:p>
          <a:p>
            <a:r>
              <a:rPr lang="en-US" altLang="zh-CN"/>
              <a:t>10:55</a:t>
            </a:r>
            <a:r>
              <a:rPr lang="zh-CN" altLang="en-US"/>
              <a:t>讲完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后进先出</a:t>
            </a:r>
            <a:r>
              <a:rPr lang="zh-CN" altLang="en-US" baseline="0"/>
              <a:t> 先进先出                    </a:t>
            </a:r>
            <a:endParaRPr lang="en-US" altLang="zh-CN" baseline="0"/>
          </a:p>
          <a:p>
            <a:r>
              <a:rPr lang="zh-CN" altLang="en-US" baseline="0"/>
              <a:t>线性 </a:t>
            </a:r>
            <a:r>
              <a:rPr lang="zh-CN" altLang="en-US" baseline="0" dirty="0"/>
              <a:t>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/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10:55</a:t>
            </a:r>
            <a:r>
              <a:rPr lang="zh-CN" altLang="en-US"/>
              <a:t>讲完</a:t>
            </a:r>
            <a:endParaRPr lang="zh-CN" altLang="zh-CN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10:55</a:t>
            </a:r>
            <a:r>
              <a:rPr lang="zh-CN" altLang="en-US"/>
              <a:t>开始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11:15</a:t>
            </a:r>
            <a:r>
              <a:rPr lang="zh-CN" altLang="en-US"/>
              <a:t> 下课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  <a:endParaRPr lang="en-US" altLang="zh-CN"/>
          </a:p>
          <a:p>
            <a:r>
              <a:rPr lang="en-US" altLang="zh-CN"/>
              <a:t>10:10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头指针和尾指针可以是整型代表下标  也可以是真正指针。对比栈也是一样。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11:45</a:t>
            </a:r>
            <a:r>
              <a:rPr lang="zh-CN" altLang="en-US"/>
              <a:t>讲完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出队的元素和对头元素  求和再入队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对比线性表的顺序存储：静态顺序存储、动态顺序存储。对于不同的存储，栈顶，栈底分别用什么表示？</a:t>
            </a:r>
            <a:endParaRPr lang="zh-CN" altLang="zh-CN"/>
          </a:p>
          <a:p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</a:p>
          <a:p>
            <a:r>
              <a:rPr lang="en-US" altLang="zh-CN"/>
              <a:t>12</a:t>
            </a:r>
            <a:r>
              <a:rPr lang="zh-CN" altLang="en-US"/>
              <a:t>点讲完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查看每个函数的函数头  和实现部分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*</a:t>
            </a:r>
            <a:r>
              <a:rPr lang="en-US" altLang="zh-CN"/>
              <a:t>top++</a:t>
            </a:r>
            <a:r>
              <a:rPr lang="zh-CN" altLang="en-US"/>
              <a:t>：先*后</a:t>
            </a:r>
            <a:r>
              <a:rPr lang="en-US" altLang="zh-CN"/>
              <a:t>top++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链栈的实现：只在一端进行插入和删除</a:t>
            </a:r>
            <a:endParaRPr lang="en-US" altLang="zh-CN"/>
          </a:p>
          <a:p>
            <a:r>
              <a:rPr lang="zh-CN" altLang="en-US"/>
              <a:t>通过代码简单演示</a:t>
            </a:r>
            <a:endParaRPr lang="en-US" altLang="zh-CN"/>
          </a:p>
          <a:p>
            <a:r>
              <a:rPr lang="en-US" altLang="zh-CN"/>
              <a:t>top</a:t>
            </a:r>
            <a:r>
              <a:rPr lang="zh-CN" altLang="en-US"/>
              <a:t>指针指向栈顶元素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347864" y="1003301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038181" y="1470819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95801" y="1790828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/>
              <a:t>A. bacde                B</a:t>
            </a:r>
            <a:r>
              <a:rPr lang="en-US" altLang="zh-CN" sz="3600" dirty="0"/>
              <a:t>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371600" y="836712"/>
            <a:ext cx="6400800" cy="49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QNode</a:t>
            </a:r>
            <a:r>
              <a:rPr lang="en-US" altLang="zh-CN">
                <a:ea typeface="华文中宋" pitchFamily="2" charset="-122"/>
              </a:rPr>
              <a:t> {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QElemType        </a:t>
            </a:r>
            <a:r>
              <a:rPr lang="en-US" altLang="zh-CN" dirty="0">
                <a:ea typeface="华文中宋" pitchFamily="2" charset="-122"/>
              </a:rPr>
              <a:t>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} 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struct</a:t>
            </a:r>
            <a:r>
              <a:rPr lang="en-US" altLang="zh-CN">
                <a:ea typeface="华文中宋" pitchFamily="2" charset="-122"/>
              </a:rPr>
              <a:t> {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8059514" cy="415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(QueuePtr)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33208" y="1152964"/>
            <a:ext cx="5576398" cy="44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</a:t>
            </a:r>
            <a:r>
              <a:rPr lang="en-US" altLang="zh-CN"/>
              <a:t>Q){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en-US" altLang="zh-CN" dirty="0"/>
              <a:t>while (</a:t>
            </a:r>
            <a:r>
              <a:rPr lang="en-US" altLang="zh-CN" dirty="0" err="1"/>
              <a:t>Q.front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</a:t>
            </a:r>
            <a:r>
              <a:rPr lang="zh-CN" altLang="en-US"/>
              <a:t>　</a:t>
            </a:r>
            <a:r>
              <a:rPr lang="en-US" altLang="zh-CN"/>
              <a:t>free </a:t>
            </a:r>
            <a:r>
              <a:rPr lang="en-US" altLang="zh-CN" dirty="0"/>
              <a:t>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/>
              <a:t>　     </a:t>
            </a:r>
            <a:r>
              <a:rPr lang="en-US" altLang="zh-CN"/>
              <a:t>Q</a:t>
            </a:r>
            <a:r>
              <a:rPr lang="en-US" altLang="zh-CN" dirty="0" err="1"/>
              <a:t>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return </a:t>
            </a:r>
            <a:r>
              <a:rPr lang="en-US" altLang="zh-CN" dirty="0"/>
              <a:t>OK; </a:t>
            </a:r>
            <a:br>
              <a:rPr lang="en-US" altLang="zh-CN"/>
            </a:br>
            <a:r>
              <a:rPr lang="en-US" altLang="zh-CN"/>
              <a:t>} 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711709" cy="404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if (!p)    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950557" cy="501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28611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QElemType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</a:t>
            </a:r>
            <a:r>
              <a:rPr lang="en-US" altLang="zh-CN"/>
              <a:t>) (1</a:t>
            </a:r>
            <a:r>
              <a:rPr lang="zh-CN" altLang="en-US"/>
              <a:t>＋</a:t>
            </a:r>
            <a:r>
              <a:rPr lang="en-US" altLang="zh-CN"/>
              <a:t>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14718</TotalTime>
  <Words>5018</Words>
  <Application>Microsoft Office PowerPoint</Application>
  <PresentationFormat>全屏显示(4:3)</PresentationFormat>
  <Paragraphs>952</Paragraphs>
  <Slides>53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811</cp:revision>
  <dcterms:created xsi:type="dcterms:W3CDTF">2004-01-29T07:02:12Z</dcterms:created>
  <dcterms:modified xsi:type="dcterms:W3CDTF">2018-10-19T00:58:48Z</dcterms:modified>
</cp:coreProperties>
</file>