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21" r:id="rId54"/>
    <p:sldId id="412" r:id="rId55"/>
    <p:sldId id="413" r:id="rId56"/>
    <p:sldId id="422" r:id="rId57"/>
    <p:sldId id="284" r:id="rId58"/>
    <p:sldId id="387" r:id="rId59"/>
    <p:sldId id="374" r:id="rId60"/>
    <p:sldId id="375" r:id="rId61"/>
    <p:sldId id="376" r:id="rId62"/>
    <p:sldId id="270" r:id="rId63"/>
    <p:sldId id="377" r:id="rId64"/>
    <p:sldId id="288" r:id="rId65"/>
    <p:sldId id="378" r:id="rId66"/>
    <p:sldId id="379" r:id="rId67"/>
    <p:sldId id="380" r:id="rId68"/>
    <p:sldId id="381" r:id="rId69"/>
    <p:sldId id="382" r:id="rId70"/>
    <p:sldId id="383" r:id="rId71"/>
    <p:sldId id="388" r:id="rId72"/>
    <p:sldId id="384" r:id="rId73"/>
    <p:sldId id="385" r:id="rId74"/>
    <p:sldId id="386" r:id="rId75"/>
    <p:sldId id="389" r:id="rId76"/>
    <p:sldId id="390" r:id="rId77"/>
    <p:sldId id="391" r:id="rId78"/>
    <p:sldId id="392" r:id="rId79"/>
    <p:sldId id="394" r:id="rId80"/>
    <p:sldId id="393" r:id="rId81"/>
    <p:sldId id="395" r:id="rId82"/>
    <p:sldId id="398" r:id="rId8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6" autoAdjust="0"/>
    <p:restoredTop sz="92827" autoAdjust="0"/>
  </p:normalViewPr>
  <p:slideViewPr>
    <p:cSldViewPr>
      <p:cViewPr varScale="1">
        <p:scale>
          <a:sx n="118" d="100"/>
          <a:sy n="118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13479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8346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1908175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71525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71525" y="3151188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525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5076825" y="4868863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525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3389313" y="3860800"/>
            <a:ext cx="1614487" cy="2092325"/>
            <a:chOff x="3495" y="2208"/>
            <a:chExt cx="1017" cy="1318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525463" y="1627188"/>
            <a:ext cx="801528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509588" y="2784475"/>
            <a:ext cx="6364287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795963" y="4645025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95738" y="3602038"/>
            <a:ext cx="1614487" cy="2092325"/>
            <a:chOff x="4695" y="2208"/>
            <a:chExt cx="1017" cy="1318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812800" y="549275"/>
            <a:ext cx="665162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895350" y="2309813"/>
            <a:ext cx="6916738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642938" y="681038"/>
            <a:ext cx="8151812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2730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2730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2730500" y="3124200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2730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1803400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5884863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1803400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5927725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0" name="Text Box 198"/>
          <p:cNvSpPr txBox="1">
            <a:spLocks noChangeArrowheads="1"/>
          </p:cNvSpPr>
          <p:nvPr/>
        </p:nvSpPr>
        <p:spPr bwMode="auto">
          <a:xfrm>
            <a:off x="484188" y="409575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468313" y="1928813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484188" y="4611688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28879" name="Group 207"/>
          <p:cNvGrpSpPr>
            <a:grpSpLocks/>
          </p:cNvGrpSpPr>
          <p:nvPr/>
        </p:nvGrpSpPr>
        <p:grpSpPr bwMode="auto">
          <a:xfrm>
            <a:off x="7119938" y="1300163"/>
            <a:ext cx="1614487" cy="1863725"/>
            <a:chOff x="4695" y="288"/>
            <a:chExt cx="1017" cy="1174"/>
          </a:xfrm>
        </p:grpSpPr>
        <p:sp>
          <p:nvSpPr>
            <p:cNvPr id="28853" name="Oval 181"/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4" name="Text Box 182"/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6" name="Text Box 184"/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8" name="Text Box 186"/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0" name="Text Box 188"/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2" name="Text Box 190"/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8863" name="AutoShape 191"/>
            <p:cNvCxnSpPr>
              <a:cxnSpLocks noChangeShapeType="1"/>
              <a:stCxn id="28855" idx="6"/>
              <a:endCxn id="28853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4" name="AutoShape 192"/>
            <p:cNvCxnSpPr>
              <a:cxnSpLocks noChangeShapeType="1"/>
              <a:stCxn id="28855" idx="4"/>
              <a:endCxn id="28859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5" name="AutoShape 193"/>
            <p:cNvCxnSpPr>
              <a:cxnSpLocks noChangeShapeType="1"/>
              <a:stCxn id="28859" idx="7"/>
              <a:endCxn id="28857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6" name="AutoShape 194"/>
            <p:cNvCxnSpPr>
              <a:cxnSpLocks noChangeShapeType="1"/>
              <a:stCxn id="28857" idx="7"/>
              <a:endCxn id="28853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7" name="AutoShape 195"/>
            <p:cNvCxnSpPr>
              <a:cxnSpLocks noChangeShapeType="1"/>
              <a:stCxn id="28861" idx="0"/>
              <a:endCxn id="28853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8" name="AutoShape 196"/>
            <p:cNvCxnSpPr>
              <a:cxnSpLocks noChangeShapeType="1"/>
              <a:stCxn id="28861" idx="1"/>
              <a:endCxn id="28857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28872" name="AutoShape 200"/>
          <p:cNvCxnSpPr>
            <a:cxnSpLocks noChangeShapeType="1"/>
            <a:stCxn id="28855" idx="5"/>
            <a:endCxn id="28857" idx="1"/>
          </p:cNvCxnSpPr>
          <p:nvPr/>
        </p:nvCxnSpPr>
        <p:spPr bwMode="auto">
          <a:xfrm>
            <a:off x="7459663" y="1736725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3" name="AutoShape 201"/>
          <p:cNvCxnSpPr>
            <a:cxnSpLocks noChangeShapeType="1"/>
          </p:cNvCxnSpPr>
          <p:nvPr/>
        </p:nvCxnSpPr>
        <p:spPr bwMode="auto">
          <a:xfrm>
            <a:off x="7515225" y="2976563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7" name="AutoShape 205"/>
          <p:cNvCxnSpPr>
            <a:cxnSpLocks noChangeShapeType="1"/>
            <a:stCxn id="28855" idx="2"/>
            <a:endCxn id="28861" idx="4"/>
          </p:cNvCxnSpPr>
          <p:nvPr/>
        </p:nvCxnSpPr>
        <p:spPr bwMode="auto">
          <a:xfrm rot="10800000" flipH="1" flipV="1">
            <a:off x="7134225" y="1601788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28878" name="AutoShape 206"/>
          <p:cNvCxnSpPr>
            <a:cxnSpLocks noChangeShapeType="1"/>
            <a:stCxn id="28853" idx="6"/>
            <a:endCxn id="28859" idx="7"/>
          </p:cNvCxnSpPr>
          <p:nvPr/>
        </p:nvCxnSpPr>
        <p:spPr bwMode="auto">
          <a:xfrm flipH="1">
            <a:off x="7459663" y="1601788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28880" name="Text Box 208"/>
          <p:cNvSpPr txBox="1">
            <a:spLocks noChangeArrowheads="1"/>
          </p:cNvSpPr>
          <p:nvPr/>
        </p:nvSpPr>
        <p:spPr bwMode="auto">
          <a:xfrm>
            <a:off x="484188" y="3062288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8905" name="Group 233"/>
          <p:cNvGrpSpPr>
            <a:grpSpLocks/>
          </p:cNvGrpSpPr>
          <p:nvPr/>
        </p:nvGrpSpPr>
        <p:grpSpPr bwMode="auto">
          <a:xfrm>
            <a:off x="7181850" y="4043363"/>
            <a:ext cx="1614488" cy="1863725"/>
            <a:chOff x="4656" y="1850"/>
            <a:chExt cx="1017" cy="1174"/>
          </a:xfrm>
        </p:grpSpPr>
        <p:sp>
          <p:nvSpPr>
            <p:cNvPr id="28883" name="Oval 211"/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4" name="Text Box 212"/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90" name="Text Box 218"/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8891" name="AutoShape 219"/>
            <p:cNvCxnSpPr>
              <a:cxnSpLocks noChangeShapeType="1"/>
              <a:stCxn id="28885" idx="6"/>
              <a:endCxn id="28883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2" name="AutoShape 220"/>
            <p:cNvCxnSpPr>
              <a:cxnSpLocks noChangeShapeType="1"/>
              <a:stCxn id="28885" idx="4"/>
              <a:endCxn id="28887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3" name="AutoShape 221"/>
            <p:cNvCxnSpPr>
              <a:cxnSpLocks noChangeShapeType="1"/>
              <a:stCxn id="28887" idx="6"/>
              <a:endCxn id="28889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4" name="AutoShape 222"/>
            <p:cNvCxnSpPr>
              <a:cxnSpLocks noChangeShapeType="1"/>
              <a:stCxn id="28889" idx="1"/>
              <a:endCxn id="28885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896" name="Line 224"/>
          <p:cNvSpPr>
            <a:spLocks noChangeShapeType="1"/>
          </p:cNvSpPr>
          <p:nvPr/>
        </p:nvSpPr>
        <p:spPr bwMode="auto">
          <a:xfrm flipV="1">
            <a:off x="73342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8" name="Line 226"/>
          <p:cNvSpPr>
            <a:spLocks noChangeShapeType="1"/>
          </p:cNvSpPr>
          <p:nvPr/>
        </p:nvSpPr>
        <p:spPr bwMode="auto">
          <a:xfrm flipV="1">
            <a:off x="85534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9" name="Line 227"/>
          <p:cNvSpPr>
            <a:spLocks noChangeShapeType="1"/>
          </p:cNvSpPr>
          <p:nvPr/>
        </p:nvSpPr>
        <p:spPr bwMode="auto">
          <a:xfrm>
            <a:off x="86296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0" name="Line 228"/>
          <p:cNvSpPr>
            <a:spLocks noChangeShapeType="1"/>
          </p:cNvSpPr>
          <p:nvPr/>
        </p:nvSpPr>
        <p:spPr bwMode="auto">
          <a:xfrm rot="5400000">
            <a:off x="7943850" y="3890963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1" name="Line 229"/>
          <p:cNvSpPr>
            <a:spLocks noChangeShapeType="1"/>
          </p:cNvSpPr>
          <p:nvPr/>
        </p:nvSpPr>
        <p:spPr bwMode="auto">
          <a:xfrm rot="5400000">
            <a:off x="7943850" y="5413375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2" name="Line 230"/>
          <p:cNvSpPr>
            <a:spLocks noChangeShapeType="1"/>
          </p:cNvSpPr>
          <p:nvPr/>
        </p:nvSpPr>
        <p:spPr bwMode="auto">
          <a:xfrm>
            <a:off x="7486650" y="4535488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3" name="Line 231"/>
          <p:cNvSpPr>
            <a:spLocks noChangeShapeType="1"/>
          </p:cNvSpPr>
          <p:nvPr/>
        </p:nvSpPr>
        <p:spPr bwMode="auto">
          <a:xfrm flipV="1">
            <a:off x="7486650" y="44592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4" name="Line 232"/>
          <p:cNvSpPr>
            <a:spLocks noChangeShapeType="1"/>
          </p:cNvSpPr>
          <p:nvPr/>
        </p:nvSpPr>
        <p:spPr bwMode="auto">
          <a:xfrm rot="10800000" flipV="1">
            <a:off x="7562850" y="45354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0" grpId="0" autoUpdateAnimBg="0"/>
      <p:bldP spid="28849" grpId="0" autoUpdateAnimBg="0"/>
      <p:bldP spid="28850" grpId="0" autoUpdateAnimBg="0"/>
      <p:bldP spid="28880" grpId="0" autoUpdateAnimBg="0"/>
      <p:bldP spid="28896" grpId="0" animBg="1"/>
      <p:bldP spid="28898" grpId="0" animBg="1"/>
      <p:bldP spid="28899" grpId="0" animBg="1"/>
      <p:bldP spid="28900" grpId="0" animBg="1"/>
      <p:bldP spid="28901" grpId="0" animBg="1"/>
      <p:bldP spid="28902" grpId="0" animBg="1"/>
      <p:bldP spid="28903" grpId="0" animBg="1"/>
      <p:bldP spid="289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55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9763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39763" y="1558925"/>
            <a:ext cx="7297737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39763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2163763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6186488" y="4733925"/>
            <a:ext cx="1377950" cy="1025525"/>
            <a:chOff x="3897" y="1944"/>
            <a:chExt cx="868" cy="646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5" y="1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137" y="2470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102" y="219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99" y="219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6172200" y="4733925"/>
            <a:ext cx="1219200" cy="1066800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6575" y="620713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98488" y="2447925"/>
            <a:ext cx="1309687" cy="1365250"/>
            <a:chOff x="87" y="2304"/>
            <a:chExt cx="825" cy="86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7451725" y="2446338"/>
            <a:ext cx="1385888" cy="1558925"/>
            <a:chOff x="4800" y="2304"/>
            <a:chExt cx="873" cy="982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051050" y="2447925"/>
            <a:ext cx="471488" cy="492125"/>
            <a:chOff x="1056" y="2304"/>
            <a:chExt cx="297" cy="310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660650" y="2447925"/>
            <a:ext cx="485775" cy="1365250"/>
            <a:chOff x="1440" y="2304"/>
            <a:chExt cx="306" cy="860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9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78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3179763" y="2447925"/>
            <a:ext cx="1247775" cy="1365250"/>
            <a:chOff x="1767" y="2304"/>
            <a:chExt cx="786" cy="860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6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5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2025" y="2494"/>
              <a:ext cx="249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90" y="2579"/>
              <a:ext cx="319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2743200" y="4435475"/>
            <a:ext cx="1309688" cy="1365250"/>
            <a:chOff x="1728" y="3220"/>
            <a:chExt cx="825" cy="860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56" y="32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28" y="32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8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56" y="379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86" y="3410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951" y="3495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5994400" y="2446338"/>
            <a:ext cx="1385888" cy="1558925"/>
            <a:chOff x="3879" y="2304"/>
            <a:chExt cx="873" cy="982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55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9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88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55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128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4008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84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859338" y="2446338"/>
            <a:ext cx="1081087" cy="1558925"/>
            <a:chOff x="3063" y="2304"/>
            <a:chExt cx="681" cy="982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4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63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47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76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1295400" y="4429125"/>
            <a:ext cx="1309688" cy="1371600"/>
            <a:chOff x="816" y="1752"/>
            <a:chExt cx="825" cy="864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4" y="17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6" y="17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37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1074" y="1946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1039" y="2031"/>
              <a:ext cx="358" cy="38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1295400" y="4429125"/>
            <a:ext cx="1447800" cy="144780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577850" y="790575"/>
            <a:ext cx="7656513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577850" y="2568575"/>
            <a:ext cx="776605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5638800" y="4030663"/>
            <a:ext cx="1309688" cy="1365250"/>
            <a:chOff x="87" y="2304"/>
            <a:chExt cx="825" cy="86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2051050" y="4030663"/>
            <a:ext cx="1385888" cy="1558925"/>
            <a:chOff x="4800" y="2304"/>
            <a:chExt cx="873" cy="982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325" y="498475"/>
            <a:ext cx="5156200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364163" y="476250"/>
            <a:ext cx="1385887" cy="1558925"/>
            <a:chOff x="4800" y="2304"/>
            <a:chExt cx="873" cy="982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6200" y="2263775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6200" y="3314700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6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164388" y="479425"/>
            <a:ext cx="1309687" cy="1365250"/>
            <a:chOff x="87" y="2304"/>
            <a:chExt cx="825" cy="860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" y="4800600"/>
            <a:ext cx="82137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92725" y="5300663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0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00663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42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981200" y="3141663"/>
            <a:ext cx="1385888" cy="1558925"/>
            <a:chOff x="4800" y="2304"/>
            <a:chExt cx="873" cy="982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638800" y="3224213"/>
            <a:ext cx="1309688" cy="1365250"/>
            <a:chOff x="87" y="2304"/>
            <a:chExt cx="825" cy="86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60325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143000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、图的存储结构（邻接矩阵、邻接表、十字链表）；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544513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1200" y="4102100"/>
            <a:ext cx="1385888" cy="1558925"/>
            <a:chOff x="4800" y="2304"/>
            <a:chExt cx="873" cy="982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267200" y="4224338"/>
            <a:ext cx="1309688" cy="1365250"/>
            <a:chOff x="87" y="2304"/>
            <a:chExt cx="825" cy="860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60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96838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76200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6248400" y="4076700"/>
            <a:ext cx="1385888" cy="1558925"/>
            <a:chOff x="3936" y="1152"/>
            <a:chExt cx="873" cy="982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0325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41350" y="571500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684213" y="2420938"/>
            <a:ext cx="1385887" cy="1558925"/>
            <a:chOff x="4800" y="2304"/>
            <a:chExt cx="873" cy="982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2436813" y="2420938"/>
            <a:ext cx="1385887" cy="1558925"/>
            <a:chOff x="3936" y="1152"/>
            <a:chExt cx="873" cy="982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41350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5811838" y="2492375"/>
            <a:ext cx="1309687" cy="1365250"/>
            <a:chOff x="87" y="2304"/>
            <a:chExt cx="825" cy="860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625475" y="4686300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7335838" y="2495550"/>
            <a:ext cx="1309687" cy="1371600"/>
            <a:chOff x="4647" y="1344"/>
            <a:chExt cx="825" cy="864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75" y="13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4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56" y="19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75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70" y="1613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905" y="2078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85" y="1648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4211638" y="2495550"/>
            <a:ext cx="1309687" cy="1371600"/>
            <a:chOff x="2679" y="1344"/>
            <a:chExt cx="825" cy="864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0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79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07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937" y="153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817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937" y="208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902" y="161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45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5325" y="620713"/>
            <a:ext cx="7908925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47700" y="1752600"/>
            <a:ext cx="79089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52463" y="2906713"/>
            <a:ext cx="79200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2347913" y="3987800"/>
            <a:ext cx="2236787" cy="1536700"/>
            <a:chOff x="1109" y="2296"/>
            <a:chExt cx="1409" cy="968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01" y="232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11" y="229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31" y="232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20" y="297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7" y="297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31" y="2976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349" y="2457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925" y="2457"/>
              <a:ext cx="307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90" y="2549"/>
              <a:ext cx="377" cy="4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49" y="2584"/>
              <a:ext cx="3" cy="4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925" y="3129"/>
              <a:ext cx="304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805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349" y="3129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229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0F9B50-2651-4920-A44E-EC26A6ED77FA}"/>
              </a:ext>
            </a:extLst>
          </p:cNvPr>
          <p:cNvGrpSpPr/>
          <p:nvPr/>
        </p:nvGrpSpPr>
        <p:grpSpPr>
          <a:xfrm>
            <a:off x="5584825" y="4013200"/>
            <a:ext cx="2425700" cy="1995488"/>
            <a:chOff x="5584825" y="4013200"/>
            <a:chExt cx="2425700" cy="1995488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6454775" y="481012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6454775" y="4759325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6002338" y="403860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6016625" y="4013200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7386638" y="411480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7391400" y="4086225"/>
              <a:ext cx="404813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5591175" y="4830763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5584825" y="4805363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5591175" y="560228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5591175" y="5551488"/>
              <a:ext cx="3873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7381875" y="485775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7391400" y="4805363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6327775" y="4364038"/>
              <a:ext cx="317500" cy="44608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7572375" y="4495800"/>
              <a:ext cx="4763" cy="3619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7896225" y="4830763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>
              <a:off x="5781675" y="5211763"/>
              <a:ext cx="0" cy="3905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5781675" y="4364038"/>
              <a:ext cx="276225" cy="4667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837B1FF-EF87-48C9-9E0D-605E40EEC486}"/>
                </a:ext>
              </a:extLst>
            </p:cNvPr>
            <p:cNvSpPr txBox="1"/>
            <p:nvPr/>
          </p:nvSpPr>
          <p:spPr>
            <a:xfrm>
              <a:off x="7796213" y="4676775"/>
              <a:ext cx="21431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39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39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4826000" y="990600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4649788" y="3357563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794000" y="904875"/>
            <a:ext cx="1614488" cy="2092325"/>
            <a:chOff x="3495" y="2208"/>
            <a:chExt cx="1017" cy="1318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452688" y="3357563"/>
            <a:ext cx="1614487" cy="2092325"/>
            <a:chOff x="4695" y="2208"/>
            <a:chExt cx="1017" cy="1318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762000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915988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2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0063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39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35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42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35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2235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49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2019300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2235200" y="2860675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35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2019300" y="30051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6986588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7235825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3878263" y="2933700"/>
            <a:ext cx="4556125" cy="3087688"/>
            <a:chOff x="2443" y="1848"/>
            <a:chExt cx="2870" cy="1945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48" y="184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43" y="247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2971" y="324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377" y="3345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06" y="252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377" y="197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84" y="2072"/>
              <a:ext cx="393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47" y="2230"/>
              <a:ext cx="227" cy="2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5" y="2427"/>
              <a:ext cx="0" cy="9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405" y="2911"/>
              <a:ext cx="109" cy="50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405" y="2361"/>
              <a:ext cx="109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1" y="2230"/>
              <a:ext cx="274" cy="24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1" y="2926"/>
              <a:ext cx="197" cy="38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907" y="3473"/>
              <a:ext cx="470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39" y="2296"/>
              <a:ext cx="76" cy="95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70" y="2977"/>
              <a:ext cx="304" cy="3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698500" y="909638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4503738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4352925" y="1557338"/>
            <a:ext cx="1944688" cy="877887"/>
            <a:chOff x="2977" y="912"/>
            <a:chExt cx="1225" cy="553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5572125" y="1539875"/>
            <a:ext cx="1944688" cy="877888"/>
            <a:chOff x="2977" y="912"/>
            <a:chExt cx="1225" cy="553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3395663" y="2781300"/>
            <a:ext cx="1641475" cy="879475"/>
            <a:chOff x="3073" y="912"/>
            <a:chExt cx="1034" cy="554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73" y="1152"/>
              <a:ext cx="1034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4616450" y="2781300"/>
            <a:ext cx="1636713" cy="879475"/>
            <a:chOff x="3074" y="912"/>
            <a:chExt cx="1031" cy="554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74" y="1152"/>
              <a:ext cx="1031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4924425" y="2781300"/>
            <a:ext cx="3162300" cy="879475"/>
            <a:chOff x="2594" y="912"/>
            <a:chExt cx="1992" cy="554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94" y="1152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5227638" y="2781300"/>
            <a:ext cx="3162300" cy="879475"/>
            <a:chOff x="3528" y="1654"/>
            <a:chExt cx="1992" cy="554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8" y="1894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506413" y="3270250"/>
            <a:ext cx="1676400" cy="2943225"/>
            <a:chOff x="192" y="1776"/>
            <a:chExt cx="1056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1818"/>
              <a:ext cx="816" cy="17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588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1954213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1954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1549400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1528763" y="3717925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4229100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2511425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5459413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1954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3382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5111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5972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2527300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4229100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5929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7026275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7716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1060450" y="1374775"/>
            <a:ext cx="1279525" cy="1166813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3706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1490663" y="3717925"/>
            <a:ext cx="5035550" cy="1779588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1490663" y="5394325"/>
            <a:ext cx="6559550" cy="914400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3132138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tailvex   headvex   hlink   tlink</a:t>
              </a: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3533775" y="1098550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4313238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6840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3706813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5459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1749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6934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50875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6425" y="452438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803275" y="2921000"/>
            <a:ext cx="3579813" cy="650875"/>
            <a:chOff x="289" y="1840"/>
            <a:chExt cx="2255" cy="410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0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20688" y="990600"/>
            <a:ext cx="8291512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04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5491163" y="2921000"/>
            <a:ext cx="3478212" cy="650875"/>
            <a:chOff x="3242" y="1840"/>
            <a:chExt cx="2191" cy="410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2584450" y="2997200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3808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1882775" y="5588000"/>
            <a:ext cx="2517775" cy="658813"/>
            <a:chOff x="969" y="3520"/>
            <a:chExt cx="1586" cy="415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4"/>
              <a:ext cx="1586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181600" y="5588000"/>
            <a:ext cx="3540125" cy="658813"/>
            <a:chOff x="3047" y="3520"/>
            <a:chExt cx="2230" cy="415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7" y="3664"/>
              <a:ext cx="2230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65150" y="3532188"/>
            <a:ext cx="1684338" cy="1039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2416176" y="3595687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713038" y="3946525"/>
            <a:ext cx="4689475" cy="700088"/>
            <a:chOff x="1492" y="2486"/>
            <a:chExt cx="2954" cy="441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6808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2209800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539750" y="3698875"/>
            <a:ext cx="1614488" cy="2092325"/>
            <a:chOff x="4695" y="2208"/>
            <a:chExt cx="1017" cy="1318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2671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4343400" y="3884613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6819900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4341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6789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4365625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586163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3586163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6232525" y="4076700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6249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53363" y="4978400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3586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8755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667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667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8505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8531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6088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5421313" y="3597275"/>
            <a:ext cx="2432050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3586163" y="3435350"/>
            <a:ext cx="2646362" cy="1136650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5414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5414963" y="5943600"/>
            <a:ext cx="3352800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660400" y="474663"/>
            <a:ext cx="3579813" cy="650875"/>
            <a:chOff x="289" y="1840"/>
            <a:chExt cx="2255" cy="410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5348288" y="474663"/>
            <a:ext cx="3478212" cy="650875"/>
            <a:chOff x="3242" y="1840"/>
            <a:chExt cx="2191" cy="410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2441575" y="550863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422275" y="1085850"/>
            <a:ext cx="1684338" cy="10398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2277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2570163" y="1500188"/>
            <a:ext cx="4689475" cy="700087"/>
            <a:chOff x="1492" y="2486"/>
            <a:chExt cx="2954" cy="441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3114675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374650" y="2709863"/>
            <a:ext cx="251777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3000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5495925" y="2684463"/>
            <a:ext cx="354012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5362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563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58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58813" y="471488"/>
            <a:ext cx="464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70438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72264" cy="2160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一个访问之，转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</a:t>
            </a:r>
            <a:endParaRPr lang="en-US" altLang="zh-CN">
              <a:solidFill>
                <a:schemeClr val="tx1"/>
              </a:solidFill>
              <a:effectLst/>
              <a:ea typeface="华文新魏" pitchFamily="2" charset="-122"/>
            </a:endParaRP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	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直到与起始顶点相通的全部顶点都访问完毕；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2079625" y="715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3103563" y="6477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508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012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1470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613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2994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38322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4398963" y="9525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5165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5508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5868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229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6681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7056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7453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866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8132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221288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98425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517525" y="965200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1736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2535238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2613025" y="965200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517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1279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1468438" y="2284413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2879725" y="2357438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3449638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3636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5167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510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5870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230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6683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7058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7454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7867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8134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5167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510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5870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230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683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7058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7454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7867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8134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9388" y="4175125"/>
            <a:ext cx="68405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1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230188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098675" y="1196975"/>
            <a:ext cx="6042025" cy="1404938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61963" y="2781300"/>
            <a:ext cx="8231421" cy="30184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 VR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 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48" name="Group 368"/>
          <p:cNvGraphicFramePr>
            <a:graphicFrameLocks noGrp="1"/>
          </p:cNvGraphicFramePr>
          <p:nvPr/>
        </p:nvGraphicFramePr>
        <p:xfrm>
          <a:off x="439738" y="35814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1116013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1116013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1116013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096963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96963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5038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6248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0579" name="AutoShape 99"/>
            <p:cNvCxnSpPr>
              <a:cxnSpLocks noChangeShapeType="1"/>
              <a:stCxn id="20575" idx="5"/>
              <a:endCxn id="20576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0" name="AutoShape 100"/>
            <p:cNvCxnSpPr>
              <a:cxnSpLocks noChangeShapeType="1"/>
              <a:stCxn id="20575" idx="3"/>
              <a:endCxn id="20577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1" name="AutoShape 101"/>
            <p:cNvCxnSpPr>
              <a:cxnSpLocks noChangeShapeType="1"/>
              <a:stCxn id="20571" idx="6"/>
              <a:endCxn id="20575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2" name="AutoShape 102"/>
            <p:cNvCxnSpPr>
              <a:cxnSpLocks noChangeShapeType="1"/>
              <a:stCxn id="20571" idx="2"/>
              <a:endCxn id="20572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" name="AutoShape 103"/>
            <p:cNvCxnSpPr>
              <a:cxnSpLocks noChangeShapeType="1"/>
              <a:stCxn id="20572" idx="3"/>
              <a:endCxn id="20573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" name="AutoShape 104"/>
            <p:cNvCxnSpPr>
              <a:cxnSpLocks noChangeShapeType="1"/>
              <a:stCxn id="20572" idx="6"/>
              <a:endCxn id="20574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" name="AutoShape 105"/>
            <p:cNvCxnSpPr>
              <a:cxnSpLocks noChangeShapeType="1"/>
              <a:stCxn id="20573" idx="5"/>
              <a:endCxn id="20578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6" name="AutoShape 106"/>
            <p:cNvCxnSpPr>
              <a:cxnSpLocks noChangeShapeType="1"/>
              <a:stCxn id="20578" idx="0"/>
              <a:endCxn id="20574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7" name="AutoShape 107"/>
            <p:cNvCxnSpPr>
              <a:cxnSpLocks noChangeShapeType="1"/>
              <a:stCxn id="20576" idx="2"/>
              <a:endCxn id="20577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0744" name="Group 264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0746" name="Group 266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0604" name="Group 124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0605" name="Rectangle 12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0606" name="Line 12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4" name="Group 134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6" name="Line 13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8" name="Line 138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137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07" name="Group 127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0608" name="Rectangle 12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2" name="Line 13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48" name="Line 16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60" name="Group 180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0661" name="Group 18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0663" name="Line 18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4" name="Line 18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0" name="Group 200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0681" name="Group 20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83" name="Line 20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4" name="Line 20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0" name="Group 210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0691" name="Group 21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2" name="Rectangle 21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93" name="Line 21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4" name="Line 21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0701" name="Group 22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2" name="Rectangle 22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0703" name="Line 22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4" name="Line 22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140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0635" name="Group 15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0637" name="Line 15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8" name="Line 15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0630" name="Group 15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0632" name="Line 15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3" name="Line 15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39" name="Group 159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0640" name="Group 16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642" name="Line 16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43" name="Line 16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0" name="Group 170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0651" name="Group 17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53" name="Line 17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4" name="Line 17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5" name="Group 175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0656" name="Group 17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58" name="Line 17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9" name="Line 17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65" name="Group 185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0666" name="Group 18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68" name="Line 18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9" name="Line 18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5" name="Group 205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0686" name="Group 20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88" name="Line 20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9" name="Line 20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5" name="Group 215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0696" name="Group 21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0698" name="Line 21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9" name="Line 21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5" name="Group 225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0706" name="Group 22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708" name="Line 22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9" name="Line 22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768" name="Group 2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69" name="Text Box 289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1069975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114425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085850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1085850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362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7000875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063625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77517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108743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042988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042988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42988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0699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0797" name="AutoShape 317"/>
          <p:cNvCxnSpPr>
            <a:cxnSpLocks noChangeShapeType="1"/>
            <a:stCxn id="20571" idx="2"/>
            <a:endCxn id="20572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8" name="AutoShape 318"/>
          <p:cNvCxnSpPr>
            <a:cxnSpLocks noChangeShapeType="1"/>
            <a:stCxn id="20572" idx="3"/>
            <a:endCxn id="20573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9" name="AutoShape 319"/>
          <p:cNvCxnSpPr>
            <a:cxnSpLocks noChangeShapeType="1"/>
            <a:stCxn id="20578" idx="2"/>
            <a:endCxn id="20573" idx="5"/>
          </p:cNvCxnSpPr>
          <p:nvPr/>
        </p:nvCxnSpPr>
        <p:spPr bwMode="auto">
          <a:xfrm flipH="1" flipV="1"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0" name="AutoShape 320"/>
          <p:cNvCxnSpPr>
            <a:cxnSpLocks noChangeShapeType="1"/>
            <a:stCxn id="20574" idx="5"/>
            <a:endCxn id="20578" idx="0"/>
          </p:cNvCxnSpPr>
          <p:nvPr/>
        </p:nvCxnSpPr>
        <p:spPr bwMode="auto">
          <a:xfrm>
            <a:off x="1554163" y="2368550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1" name="AutoShape 321"/>
          <p:cNvCxnSpPr>
            <a:cxnSpLocks noChangeShapeType="1"/>
            <a:stCxn id="20571" idx="6"/>
            <a:endCxn id="20575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2" name="AutoShape 322"/>
          <p:cNvCxnSpPr>
            <a:cxnSpLocks noChangeShapeType="1"/>
            <a:stCxn id="20575" idx="3"/>
            <a:endCxn id="20577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3" name="AutoShape 323"/>
          <p:cNvCxnSpPr>
            <a:cxnSpLocks noChangeShapeType="1"/>
            <a:stCxn id="20577" idx="6"/>
            <a:endCxn id="20576" idx="2"/>
          </p:cNvCxnSpPr>
          <p:nvPr/>
        </p:nvCxnSpPr>
        <p:spPr bwMode="auto">
          <a:xfrm>
            <a:off x="2387600" y="2305050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0849" name="Text Box 36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0" name="Text Box 37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1" name="Text Box 37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2" name="Text Box 372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3" name="Text Box 373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4" name="Text Box 374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5" name="Text Box 375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6" name="Text Box 376"/>
          <p:cNvSpPr txBox="1">
            <a:spLocks noChangeArrowheads="1"/>
          </p:cNvSpPr>
          <p:nvPr/>
        </p:nvSpPr>
        <p:spPr bwMode="auto">
          <a:xfrm>
            <a:off x="80073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0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5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8" grpId="0" autoUpdateAnimBg="0"/>
      <p:bldP spid="20559" grpId="0" autoUpdateAnimBg="0"/>
      <p:bldP spid="20560" grpId="0" autoUpdateAnimBg="0"/>
      <p:bldP spid="20561" grpId="0" autoUpdateAnimBg="0"/>
      <p:bldP spid="20562" grpId="0" autoUpdateAnimBg="0"/>
      <p:bldP spid="20563" grpId="0" autoUpdateAnimBg="0"/>
      <p:bldP spid="20564" grpId="0" autoUpdateAnimBg="0"/>
      <p:bldP spid="20565" grpId="0" autoUpdateAnimBg="0"/>
      <p:bldP spid="20566" grpId="0" autoUpdateAnimBg="0"/>
      <p:bldP spid="20567" grpId="0" autoUpdateAnimBg="0"/>
      <p:bldP spid="20568" grpId="0" autoUpdateAnimBg="0"/>
      <p:bldP spid="20594" grpId="0" autoUpdateAnimBg="0"/>
      <p:bldP spid="20745" grpId="0" autoUpdateAnimBg="0"/>
      <p:bldP spid="20769" grpId="0" autoUpdateAnimBg="0"/>
      <p:bldP spid="20547" grpId="0" animBg="1"/>
      <p:bldP spid="20548" grpId="0" animBg="1"/>
      <p:bldP spid="20549" grpId="0" animBg="1"/>
      <p:bldP spid="20550" grpId="0" animBg="1"/>
      <p:bldP spid="20551" grpId="0" autoUpdateAnimBg="0"/>
      <p:bldP spid="20786" grpId="0" autoUpdateAnimBg="0"/>
      <p:bldP spid="20552" grpId="0" autoUpdateAnimBg="0"/>
      <p:bldP spid="20790" grpId="0" autoUpdateAnimBg="0"/>
      <p:bldP spid="20553" grpId="0" autoUpdateAnimBg="0"/>
      <p:bldP spid="20554" grpId="0" animBg="1"/>
      <p:bldP spid="20555" grpId="0" animBg="1"/>
      <p:bldP spid="20556" grpId="0" animBg="1"/>
      <p:bldP spid="20557" grpId="0" animBg="1"/>
      <p:bldP spid="20849" grpId="0" animBg="1"/>
      <p:bldP spid="20850" grpId="0" animBg="1"/>
      <p:bldP spid="20851" grpId="0" animBg="1"/>
      <p:bldP spid="20852" grpId="0" animBg="1"/>
      <p:bldP spid="20853" grpId="0" animBg="1"/>
      <p:bldP spid="20854" grpId="0" animBg="1"/>
      <p:bldP spid="20855" grpId="0" animBg="1"/>
      <p:bldP spid="208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47" name="Group 543"/>
          <p:cNvGraphicFramePr>
            <a:graphicFrameLocks noGrp="1"/>
          </p:cNvGraphicFramePr>
          <p:nvPr/>
        </p:nvGraphicFramePr>
        <p:xfrm>
          <a:off x="838200" y="35052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68" name="Text Box 264"/>
          <p:cNvSpPr txBox="1">
            <a:spLocks noChangeArrowheads="1"/>
          </p:cNvSpPr>
          <p:nvPr/>
        </p:nvSpPr>
        <p:spPr bwMode="auto">
          <a:xfrm>
            <a:off x="14224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1769" name="Text Box 265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1770" name="Text Box 266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1772" name="Text Box 268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1773" name="Text Box 269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4" name="Text Box 270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1775" name="Text Box 271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6" name="Text Box 272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1777" name="Text Box 273"/>
          <p:cNvSpPr txBox="1">
            <a:spLocks noChangeArrowheads="1"/>
          </p:cNvSpPr>
          <p:nvPr/>
        </p:nvSpPr>
        <p:spPr bwMode="auto">
          <a:xfrm>
            <a:off x="7772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8" name="Text Box 274"/>
          <p:cNvSpPr txBox="1">
            <a:spLocks noChangeArrowheads="1"/>
          </p:cNvSpPr>
          <p:nvPr/>
        </p:nvSpPr>
        <p:spPr bwMode="auto">
          <a:xfrm>
            <a:off x="5541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1798" name="Text Box 294"/>
          <p:cNvSpPr txBox="1">
            <a:spLocks noChangeArrowheads="1"/>
          </p:cNvSpPr>
          <p:nvPr/>
        </p:nvSpPr>
        <p:spPr bwMode="auto">
          <a:xfrm>
            <a:off x="3998913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4487863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828" name="Text Box 324"/>
          <p:cNvSpPr txBox="1">
            <a:spLocks noChangeArrowheads="1"/>
          </p:cNvSpPr>
          <p:nvPr/>
        </p:nvSpPr>
        <p:spPr bwMode="auto">
          <a:xfrm>
            <a:off x="4498975" y="533400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2011" name="Group 507"/>
          <p:cNvGrpSpPr>
            <a:grpSpLocks/>
          </p:cNvGrpSpPr>
          <p:nvPr/>
        </p:nvGrpSpPr>
        <p:grpSpPr bwMode="auto">
          <a:xfrm>
            <a:off x="5326063" y="660400"/>
            <a:ext cx="2979737" cy="2768600"/>
            <a:chOff x="2976" y="416"/>
            <a:chExt cx="1877" cy="1744"/>
          </a:xfrm>
        </p:grpSpPr>
        <p:grpSp>
          <p:nvGrpSpPr>
            <p:cNvPr id="21830" name="Group 326"/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21831" name="Rectangle 3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1832" name="Line 3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33" name="Group 329"/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21834" name="Rectangle 330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1835" name="Line 3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36" name="Line 332"/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37" name="Line 333"/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4" name="Group 340"/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21845" name="Rectangle 34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21846" name="Line 34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47" name="Line 343"/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8" name="Group 344"/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21849" name="Group 34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1851" name="Line 34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52" name="Line 34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75" name="Group 371"/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21876" name="Group 37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1878" name="Line 37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85" name="Group 381"/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21886" name="Group 38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87" name="Rectangle 38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888" name="Line 38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89" name="Line 38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0" name="Group 386"/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21891" name="Group 38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3" name="Line 38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4" name="Line 39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5" name="Group 391"/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21896" name="Group 39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8" name="Line 39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9" name="Line 39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00" name="Group 396"/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21901" name="Group 39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902" name="Rectangle 39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903" name="Line 39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04" name="Line 40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915" name="Group 411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1474788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1474788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1476375" y="5410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5" name="Text Box 451"/>
          <p:cNvSpPr txBox="1">
            <a:spLocks noChangeArrowheads="1"/>
          </p:cNvSpPr>
          <p:nvPr/>
        </p:nvSpPr>
        <p:spPr bwMode="auto">
          <a:xfrm>
            <a:off x="14478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6303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1960" name="Text Box 456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7065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1965" name="Text Box 461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1403350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1403350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1403350" y="5445125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002" name="Group 498"/>
          <p:cNvGrpSpPr>
            <a:grpSpLocks/>
          </p:cNvGrpSpPr>
          <p:nvPr/>
        </p:nvGrpSpPr>
        <p:grpSpPr bwMode="auto">
          <a:xfrm>
            <a:off x="584200" y="865188"/>
            <a:ext cx="2997200" cy="2259012"/>
            <a:chOff x="96" y="545"/>
            <a:chExt cx="1888" cy="1423"/>
          </a:xfrm>
        </p:grpSpPr>
        <p:sp>
          <p:nvSpPr>
            <p:cNvPr id="21781" name="Oval 277"/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2" name="Oval 278"/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3" name="Oval 279"/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4" name="Oval 280"/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5" name="Oval 281"/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6" name="Oval 282"/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7" name="Oval 283"/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8" name="Oval 284"/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973" name="AutoShape 469"/>
            <p:cNvCxnSpPr>
              <a:cxnSpLocks noChangeShapeType="1"/>
              <a:stCxn id="21781" idx="2"/>
              <a:endCxn id="21782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74" name="AutoShape 470"/>
            <p:cNvCxnSpPr>
              <a:cxnSpLocks noChangeShapeType="1"/>
              <a:stCxn id="21782" idx="3"/>
              <a:endCxn id="21783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4" name="AutoShape 490"/>
            <p:cNvCxnSpPr>
              <a:cxnSpLocks noChangeShapeType="1"/>
              <a:stCxn id="21783" idx="5"/>
              <a:endCxn id="21788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5" name="AutoShape 491"/>
            <p:cNvCxnSpPr>
              <a:cxnSpLocks noChangeShapeType="1"/>
              <a:stCxn id="21784" idx="5"/>
              <a:endCxn id="21788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6" name="AutoShape 492"/>
            <p:cNvCxnSpPr>
              <a:cxnSpLocks noChangeShapeType="1"/>
              <a:stCxn id="21784" idx="0"/>
              <a:endCxn id="21782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7" name="AutoShape 493"/>
            <p:cNvCxnSpPr>
              <a:cxnSpLocks noChangeShapeType="1"/>
              <a:stCxn id="21781" idx="6"/>
              <a:endCxn id="21785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8" name="AutoShape 494"/>
            <p:cNvCxnSpPr>
              <a:cxnSpLocks noChangeShapeType="1"/>
              <a:stCxn id="21785" idx="5"/>
              <a:endCxn id="21786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9" name="AutoShape 495"/>
            <p:cNvCxnSpPr>
              <a:cxnSpLocks noChangeShapeType="1"/>
              <a:stCxn id="21785" idx="3"/>
              <a:endCxn id="21787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000" name="AutoShape 496"/>
            <p:cNvCxnSpPr>
              <a:cxnSpLocks noChangeShapeType="1"/>
              <a:stCxn id="21787" idx="6"/>
              <a:endCxn id="21786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771" name="Text Box 267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050" name="Text Box 546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1" name="Text Box 547"/>
          <p:cNvSpPr txBox="1">
            <a:spLocks noChangeArrowheads="1"/>
          </p:cNvSpPr>
          <p:nvPr/>
        </p:nvSpPr>
        <p:spPr bwMode="auto">
          <a:xfrm>
            <a:off x="39243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2" name="Text Box 548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3" name="Text Box 549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4" name="Text Box 550"/>
          <p:cNvSpPr txBox="1">
            <a:spLocks noChangeArrowheads="1"/>
          </p:cNvSpPr>
          <p:nvPr/>
        </p:nvSpPr>
        <p:spPr bwMode="auto">
          <a:xfrm>
            <a:off x="59404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5" name="Text Box 551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6" name="Text Box 552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7" name="Text Box 553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8" grpId="0" autoUpdateAnimBg="0"/>
      <p:bldP spid="21769" grpId="0" autoUpdateAnimBg="0"/>
      <p:bldP spid="21770" grpId="0" autoUpdateAnimBg="0"/>
      <p:bldP spid="21772" grpId="0" autoUpdateAnimBg="0"/>
      <p:bldP spid="21773" grpId="0" autoUpdateAnimBg="0"/>
      <p:bldP spid="21774" grpId="0" autoUpdateAnimBg="0"/>
      <p:bldP spid="21775" grpId="0" autoUpdateAnimBg="0"/>
      <p:bldP spid="21776" grpId="0" autoUpdateAnimBg="0"/>
      <p:bldP spid="21777" grpId="0" autoUpdateAnimBg="0"/>
      <p:bldP spid="21778" grpId="0" autoUpdateAnimBg="0"/>
      <p:bldP spid="21798" grpId="0" autoUpdateAnimBg="0"/>
      <p:bldP spid="21828" grpId="0" autoUpdateAnimBg="0"/>
      <p:bldP spid="21935" grpId="0" autoUpdateAnimBg="0"/>
      <p:bldP spid="21952" grpId="0" animBg="1"/>
      <p:bldP spid="21953" grpId="0" animBg="1"/>
      <p:bldP spid="21954" grpId="0" animBg="1"/>
      <p:bldP spid="21955" grpId="0" autoUpdateAnimBg="0"/>
      <p:bldP spid="21956" grpId="0" autoUpdateAnimBg="0"/>
      <p:bldP spid="21960" grpId="0" autoUpdateAnimBg="0"/>
      <p:bldP spid="21961" grpId="0" autoUpdateAnimBg="0"/>
      <p:bldP spid="21965" grpId="0" autoUpdateAnimBg="0"/>
      <p:bldP spid="21969" grpId="0" animBg="1"/>
      <p:bldP spid="21970" grpId="0" animBg="1"/>
      <p:bldP spid="21971" grpId="0" animBg="1"/>
      <p:bldP spid="21972" grpId="0" animBg="1"/>
      <p:bldP spid="21771" grpId="0" autoUpdateAnimBg="0"/>
      <p:bldP spid="21951" grpId="0" animBg="1"/>
      <p:bldP spid="22050" grpId="0" animBg="1"/>
      <p:bldP spid="22051" grpId="0" animBg="1"/>
      <p:bldP spid="22052" grpId="0" animBg="1"/>
      <p:bldP spid="22053" grpId="0" animBg="1"/>
      <p:bldP spid="22054" grpId="0" animBg="1"/>
      <p:bldP spid="22055" grpId="0" animBg="1"/>
      <p:bldP spid="22056" grpId="0" animBg="1"/>
      <p:bldP spid="2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4024313" y="1193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5048250" y="11255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21955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2957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3414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4557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938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57769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6343650" y="14303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39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2682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043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403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4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159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556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5008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380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2395538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043113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2462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3681413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4479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4557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2462213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3224213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3413125" y="2762250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4824413" y="2835275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5394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5581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2341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2684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3044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405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3786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4160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557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010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5381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939800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1258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1258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1273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2989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3340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40560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4802188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55038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6248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1300163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1293813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1270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7000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1258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77517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1300163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7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2005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2006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7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60325" y="5867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2005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2006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25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7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2005013" y="45085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2006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2005013" y="40386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2006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25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7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2005013" y="3581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1270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4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7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1092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4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7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1300163" y="3657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4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7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2697163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60325" y="57912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7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60325" y="53340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7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2005013" y="4941888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2005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2005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2005013" y="4876800"/>
            <a:ext cx="838200" cy="457200"/>
            <a:chOff x="1248" y="3072"/>
            <a:chExt cx="528" cy="288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120"/>
              <a:ext cx="528" cy="240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9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4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00"/>
                            </p:stCondLst>
                            <p:childTnLst>
                              <p:par>
                                <p:cTn id="3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0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3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3424238" y="590550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954338" y="1628775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17863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2965450" y="4797425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5607050" y="4792663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2938463" y="5516563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070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646363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636838" y="26368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890963" y="3213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4002088" y="52292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41463" y="10223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3225800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3225800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2952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3217863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5622925" y="3427413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5881688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867150" y="9429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3906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2493963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4939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922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3910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38588" y="4510088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3940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1893888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1851025" y="2636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1851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3979863" y="605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59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6497638" y="37877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6532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7763" y="5421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4981575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7962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6532563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5299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5299075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3957638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3867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3867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6530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3938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3938588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8259763" y="3141663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6459538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9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3635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6667500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4522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7575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76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254000" y="3789363"/>
            <a:ext cx="8497888" cy="27305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5499100" y="4221163"/>
            <a:ext cx="1008063" cy="4318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4213" y="625475"/>
            <a:ext cx="7916862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7863" y="1550988"/>
            <a:ext cx="7997825" cy="1662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952625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892425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1028700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892425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52625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028700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530350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611438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79600" y="4176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47738" y="5022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568450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447800" y="5199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000250" y="5624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5273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3103563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59038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1384300" y="3935413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2308225" y="3935413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1384300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1384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1236663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2368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3100388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2308225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1444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3608388" y="3281363"/>
            <a:ext cx="163737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E)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627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3627438" y="4281488"/>
            <a:ext cx="4262437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646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1957388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5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755650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11560" y="2132856"/>
            <a:ext cx="8289449" cy="19500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pt-BR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n-1  2. m/2  3.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深度： </a:t>
            </a: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v2 v1 v3 v4 v5 v6  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广度： </a:t>
            </a: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v2 v1 v3 v6 v5 v4  5. v1 v3 v4 v5 v2 </a:t>
            </a:r>
            <a:r>
              <a:rPr lang="pt-BR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endParaRPr lang="zh-CN" altLang="en-US" sz="32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985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8946680" cy="603928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F0D1A4-1E99-4818-8FDA-310DF2A565FC}"/>
              </a:ext>
            </a:extLst>
          </p:cNvPr>
          <p:cNvSpPr/>
          <p:nvPr/>
        </p:nvSpPr>
        <p:spPr>
          <a:xfrm>
            <a:off x="971600" y="2060848"/>
            <a:ext cx="743043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3600">
                <a:solidFill>
                  <a:schemeClr val="tx1"/>
                </a:solidFill>
                <a:effectLst/>
              </a:rPr>
              <a:t> C</a:t>
            </a:r>
            <a:r>
              <a:rPr lang="pt-BR" altLang="zh-CN" sz="3600">
                <a:solidFill>
                  <a:schemeClr val="tx1"/>
                </a:solidFill>
                <a:effectLst/>
              </a:rPr>
              <a:t>  2. B    3. C      4. 6            5. A()  </a:t>
            </a:r>
          </a:p>
          <a:p>
            <a:r>
              <a:rPr lang="pt-BR" altLang="zh-CN" sz="3600">
                <a:solidFill>
                  <a:schemeClr val="tx1"/>
                </a:solidFill>
                <a:effectLst/>
              </a:rPr>
              <a:t>6.  C  7. D   8. A   C   9. A     10.   B</a:t>
            </a:r>
          </a:p>
          <a:p>
            <a:pPr marL="457200" indent="-457200">
              <a:buAutoNum type="arabicPeriod"/>
            </a:pPr>
            <a:endParaRPr lang="pt-BR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47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468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1090613" y="1206500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1435100" y="2935288"/>
            <a:ext cx="1873250" cy="2233612"/>
            <a:chOff x="657" y="1887"/>
            <a:chExt cx="1180" cy="1407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19"/>
              <a:ext cx="177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3884613" y="2935288"/>
            <a:ext cx="1946275" cy="2233612"/>
            <a:chOff x="2380" y="1887"/>
            <a:chExt cx="1226" cy="1407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19"/>
              <a:ext cx="222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19"/>
              <a:ext cx="222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663"/>
              <a:ext cx="126" cy="3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664"/>
              <a:ext cx="126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6335713" y="2935288"/>
            <a:ext cx="1943100" cy="2233612"/>
            <a:chOff x="4105" y="1887"/>
            <a:chExt cx="1224" cy="1407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19"/>
              <a:ext cx="221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664"/>
              <a:ext cx="125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7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1895475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4095750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6767513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3019425" y="2851150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7340600" y="3108325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4675188" y="2347913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2732088" y="350996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051675" y="364331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1795463" y="4076700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03975" y="4508500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003300" y="4292600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5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1290638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4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355600" y="2060575"/>
            <a:ext cx="5832475" cy="3321050"/>
            <a:chOff x="113" y="1989"/>
            <a:chExt cx="3674" cy="2092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5683250" y="2286000"/>
            <a:ext cx="3095625" cy="2760663"/>
            <a:chOff x="2699" y="1979"/>
            <a:chExt cx="1950" cy="1739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355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4027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2775" y="1238250"/>
            <a:ext cx="7920038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612775" y="3500438"/>
            <a:ext cx="761047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625475" y="376238"/>
            <a:ext cx="4756150" cy="676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612775" y="5203825"/>
            <a:ext cx="734695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887413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887413" y="1119188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887413" y="3663950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44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1508125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715963" y="1557338"/>
            <a:ext cx="7672387" cy="429736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79425" y="476250"/>
            <a:ext cx="209550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561975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5962650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6735763" y="2516188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7402513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6788150" y="184467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7907338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7762875" y="431800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8226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8253413" y="35560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972175" y="4014788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6724650" y="40132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6762750" y="46228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6724650" y="33210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6210300" y="2093913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6384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6457950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6384925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6396038" y="3746500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6469063" y="4262438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6396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6972300" y="3819525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7258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8186738" y="3981450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7285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7824788" y="2484438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7231063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8331200" y="2484438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7897813" y="3063875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7824788" y="3371850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468313" y="2349500"/>
            <a:ext cx="525780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81013" y="3500438"/>
            <a:ext cx="5543550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835025" y="5229225"/>
            <a:ext cx="598805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581977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6592888" y="17462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726122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6645275" y="10747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7835900" y="13128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7620000" y="35480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8196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8196263" y="27860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5829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6581775" y="32432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6619875" y="38528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6581775" y="25511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6067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6242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6315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6242050" y="26019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6253163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6326188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6253163" y="36687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6829425" y="30495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7115175" y="39735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8043863" y="32115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7142163" y="13239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7683500" y="17367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7088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8259763" y="17367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7756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7683500" y="26019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63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92125" y="1184275"/>
            <a:ext cx="4938713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84200" y="633413"/>
            <a:ext cx="1784350" cy="347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95300" y="4635500"/>
            <a:ext cx="7920038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806450" y="625475"/>
            <a:ext cx="7834313" cy="39639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6250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38150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1054100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4111625" y="3284538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19326552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20154356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3700" y="547688"/>
            <a:ext cx="4654550" cy="19542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4256088" y="476250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93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93700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14338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14338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414338" y="4424363"/>
            <a:ext cx="5205412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393700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93700" y="5372100"/>
            <a:ext cx="5830888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393700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4659313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5695950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6777038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7785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6783388" y="1627188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7812088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6035675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6030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6030913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6030913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437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-95250" y="476250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95250" y="892175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5900738" y="1754188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-95250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906463" y="3635375"/>
          <a:ext cx="73882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7" name="公式" r:id="rId4" imgW="3555720" imgH="507960" progId="Equation.3">
                  <p:embed/>
                </p:oleObj>
              </mc:Choice>
              <mc:Fallback>
                <p:oleObj name="公式" r:id="rId4" imgW="3555720" imgH="5079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635375"/>
                        <a:ext cx="738822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-7938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36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03879"/>
              </p:ext>
            </p:extLst>
          </p:nvPr>
        </p:nvGraphicFramePr>
        <p:xfrm>
          <a:off x="895548" y="5319713"/>
          <a:ext cx="7708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8" name="公式" r:id="rId6" imgW="3644640" imgH="520560" progId="Equation.3">
                  <p:embed/>
                </p:oleObj>
              </mc:Choice>
              <mc:Fallback>
                <p:oleObj name="公式" r:id="rId6" imgW="3644640" imgH="5205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48" y="5319713"/>
                        <a:ext cx="77089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-115888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136268" name="Group 76"/>
          <p:cNvGrpSpPr>
            <a:grpSpLocks/>
          </p:cNvGrpSpPr>
          <p:nvPr/>
        </p:nvGrpSpPr>
        <p:grpSpPr bwMode="auto">
          <a:xfrm>
            <a:off x="4500563" y="404813"/>
            <a:ext cx="4500562" cy="2952750"/>
            <a:chOff x="2653" y="255"/>
            <a:chExt cx="3107" cy="1860"/>
          </a:xfrm>
        </p:grpSpPr>
        <p:sp useBgFill="1">
          <p:nvSpPr>
            <p:cNvPr id="136266" name="Rectangle 74"/>
            <p:cNvSpPr>
              <a:spLocks noChangeArrowheads="1"/>
            </p:cNvSpPr>
            <p:nvPr/>
          </p:nvSpPr>
          <p:spPr bwMode="auto">
            <a:xfrm>
              <a:off x="2653" y="255"/>
              <a:ext cx="3107" cy="1724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34" name="Group 42"/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136235" name="Text Box 43"/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136236" name="Text Box 44"/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136237" name="Text Box 45"/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136238" name="Text Box 46"/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136239" name="Text Box 47"/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136240" name="Text Box 48"/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136241" name="Text Box 49"/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136242" name="Text Box 50"/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136243" name="Text Box 51"/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136244" name="Text Box 52"/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136245" name="Oval 53"/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136246" name="Oval 54"/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136247" name="Oval 55"/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136248" name="Oval 56"/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136249" name="Oval 57"/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136250" name="Oval 58"/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136251" name="Oval 59"/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136252" name="Oval 60"/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136253" name="Oval 61"/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136254" name="Text Box 62"/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136255" name="AutoShape 63"/>
              <p:cNvCxnSpPr>
                <a:cxnSpLocks noChangeShapeType="1"/>
                <a:stCxn id="136253" idx="7"/>
                <a:endCxn id="136252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6" name="AutoShape 64"/>
              <p:cNvCxnSpPr>
                <a:cxnSpLocks noChangeShapeType="1"/>
                <a:stCxn id="136253" idx="6"/>
                <a:endCxn id="136251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7" name="AutoShape 65"/>
              <p:cNvCxnSpPr>
                <a:cxnSpLocks noChangeShapeType="1"/>
                <a:stCxn id="136253" idx="5"/>
                <a:endCxn id="136249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8" name="AutoShape 66"/>
              <p:cNvCxnSpPr>
                <a:cxnSpLocks noChangeShapeType="1"/>
                <a:stCxn id="136249" idx="6"/>
                <a:endCxn id="136248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9" name="AutoShape 67"/>
              <p:cNvCxnSpPr>
                <a:cxnSpLocks noChangeShapeType="1"/>
                <a:stCxn id="136251" idx="6"/>
                <a:endCxn id="136250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0" name="AutoShape 68"/>
              <p:cNvCxnSpPr>
                <a:cxnSpLocks noChangeShapeType="1"/>
                <a:stCxn id="136252" idx="6"/>
                <a:endCxn id="136250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1" name="AutoShape 69"/>
              <p:cNvCxnSpPr>
                <a:cxnSpLocks noChangeShapeType="1"/>
                <a:stCxn id="136250" idx="7"/>
                <a:endCxn id="136247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2" name="AutoShape 70"/>
              <p:cNvCxnSpPr>
                <a:cxnSpLocks noChangeShapeType="1"/>
                <a:stCxn id="136247" idx="6"/>
                <a:endCxn id="136245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3" name="AutoShape 71"/>
              <p:cNvCxnSpPr>
                <a:cxnSpLocks noChangeShapeType="1"/>
                <a:stCxn id="136248" idx="7"/>
                <a:endCxn id="136246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4" name="AutoShape 72"/>
              <p:cNvCxnSpPr>
                <a:cxnSpLocks noChangeShapeType="1"/>
                <a:stCxn id="136246" idx="6"/>
                <a:endCxn id="136245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5" name="AutoShape 73"/>
              <p:cNvCxnSpPr>
                <a:cxnSpLocks noChangeShapeType="1"/>
                <a:stCxn id="136250" idx="5"/>
                <a:endCxn id="136246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11" grpId="0"/>
      <p:bldP spid="13623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7250113" y="1701800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68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6180138" y="15208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7205663" y="655638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6026150" y="8366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5245100" y="800100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3865563" y="76517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4025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5087938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6164263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6164263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7189788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7165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5964238" y="2133600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5029200" y="152082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089525" y="25288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4092575" y="134143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7886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5767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632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4654550" y="179863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3817144" y="208359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4092575" y="1524000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4025900" y="1698625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5089525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5111750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6157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468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468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8316913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732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6708775" y="57308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773738" y="129381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630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635375" y="127476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54025" y="385763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787400" y="2870200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809625" y="4462463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3852863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5580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68313" y="404813"/>
            <a:ext cx="2087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68313" y="3987800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68313" y="5340350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31913" y="1963738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973138" y="2852738"/>
            <a:ext cx="71993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996950" y="4668838"/>
            <a:ext cx="1154113" cy="1136650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2701925" y="4437063"/>
            <a:ext cx="5351463" cy="1587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1620838" y="549275"/>
            <a:ext cx="6661150" cy="1970088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7731125" y="40052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4929188" y="3500438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924425" y="3925888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24425" y="4316413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4924425" y="4708525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924425" y="5103813"/>
            <a:ext cx="18669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4924425" y="5497513"/>
            <a:ext cx="2255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4924425" y="5886450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7877175" y="440055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7732713" y="47974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7732713" y="51927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7732713" y="55895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7732713" y="59975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4889500" y="549275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65563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757238" y="765175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1978025" y="1365250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2787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3776663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3706813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757238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1404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3132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52438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2492375" y="1412875"/>
            <a:ext cx="287338" cy="3960813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846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779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5148263" y="1917700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011863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31788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8613" y="4581525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23850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580063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252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23850" y="981075"/>
            <a:ext cx="8280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</a:rPr>
              <a:t>1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14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260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956550" y="1557338"/>
            <a:ext cx="1079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1331913" y="5516563"/>
            <a:ext cx="26638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323850" y="1557338"/>
            <a:ext cx="82804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414338" y="4364038"/>
            <a:ext cx="6462712" cy="1152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3879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07950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364163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116013" y="5300663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08175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87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58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3727450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93688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288925" y="966788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7489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7489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8151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6605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6605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6605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6605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6553200" y="41687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6562725" y="4887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6513513" y="560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7200900" y="596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5905500" y="491490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7194550" y="41306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7921625" y="4779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7915275" y="5583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7875588" y="3987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7426325" y="5081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6831013" y="4240213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6605588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6831013" y="4979988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6831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7056438" y="4014788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6989763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7874000" y="4946650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7715250" y="5013325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7940675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7056438" y="5940425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74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700213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95288" y="549275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5795962" y="2636838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95288" y="2700338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95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250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50825" y="1031875"/>
            <a:ext cx="6175375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301625" y="3695700"/>
            <a:ext cx="8591550" cy="27574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250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250825" y="2641600"/>
            <a:ext cx="8291513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34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1187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4097338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4137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4137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4097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334963" y="1119188"/>
            <a:ext cx="3949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314325" y="2781300"/>
            <a:ext cx="3937000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35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733425" y="549275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33425" y="2205038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3425" y="4292600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22682</TotalTime>
  <Words>8711</Words>
  <Application>Microsoft Office PowerPoint</Application>
  <PresentationFormat>全屏显示(4:3)</PresentationFormat>
  <Paragraphs>2249</Paragraphs>
  <Slides>82</Slides>
  <Notes>82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4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1680</cp:revision>
  <dcterms:created xsi:type="dcterms:W3CDTF">2004-01-29T07:02:12Z</dcterms:created>
  <dcterms:modified xsi:type="dcterms:W3CDTF">2018-11-27T02:13:19Z</dcterms:modified>
</cp:coreProperties>
</file>