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9A39"/>
    <a:srgbClr val="6C1A00"/>
    <a:srgbClr val="FE9202"/>
    <a:srgbClr val="1D3A00"/>
    <a:srgbClr val="007033"/>
    <a:srgbClr val="E7FF01"/>
    <a:srgbClr val="5EEC3C"/>
    <a:srgbClr val="990099"/>
    <a:srgbClr val="CC0099"/>
    <a:srgbClr val="00AA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60"/>
  </p:normalViewPr>
  <p:slideViewPr>
    <p:cSldViewPr>
      <p:cViewPr>
        <p:scale>
          <a:sx n="75" d="100"/>
          <a:sy n="75" d="100"/>
        </p:scale>
        <p:origin x="1670" y="-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860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66589" y="1808225"/>
            <a:ext cx="4733855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3066" y="3793390"/>
            <a:ext cx="5497378" cy="76352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75" y="281175"/>
            <a:ext cx="8246070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accent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3359510"/>
          </a:xfrm>
        </p:spPr>
        <p:txBody>
          <a:bodyPr/>
          <a:lstStyle>
            <a:lvl1pPr algn="l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  <a:lvl2pPr algn="l"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algn="l"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algn="l"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algn="l"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260" y="281175"/>
            <a:ext cx="6566315" cy="725349"/>
          </a:xfrm>
          <a:noFill/>
        </p:spPr>
        <p:txBody>
          <a:bodyPr>
            <a:normAutofit/>
          </a:bodyPr>
          <a:lstStyle>
            <a:lvl1pPr algn="l">
              <a:defRPr sz="3600">
                <a:solidFill>
                  <a:schemeClr val="accent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260" y="1197405"/>
            <a:ext cx="6566315" cy="3511061"/>
          </a:xfrm>
        </p:spPr>
        <p:txBody>
          <a:bodyPr/>
          <a:lstStyle>
            <a:lvl1pPr algn="l">
              <a:defRPr sz="2800">
                <a:solidFill>
                  <a:schemeClr val="accent5">
                    <a:lumMod val="40000"/>
                    <a:lumOff val="60000"/>
                  </a:schemeClr>
                </a:solidFill>
              </a:defRPr>
            </a:lvl1pPr>
            <a:lvl2pPr algn="l">
              <a:defRPr>
                <a:solidFill>
                  <a:schemeClr val="accent5">
                    <a:lumMod val="40000"/>
                    <a:lumOff val="60000"/>
                  </a:schemeClr>
                </a:solidFill>
              </a:defRPr>
            </a:lvl2pPr>
            <a:lvl3pPr algn="l">
              <a:defRPr>
                <a:solidFill>
                  <a:schemeClr val="accent5">
                    <a:lumMod val="40000"/>
                    <a:lumOff val="60000"/>
                  </a:schemeClr>
                </a:solidFill>
              </a:defRPr>
            </a:lvl3pPr>
            <a:lvl4pPr algn="l">
              <a:defRPr>
                <a:solidFill>
                  <a:schemeClr val="accent5">
                    <a:lumMod val="40000"/>
                    <a:lumOff val="60000"/>
                  </a:schemeClr>
                </a:solidFill>
              </a:defRPr>
            </a:lvl4pPr>
            <a:lvl5pPr algn="l">
              <a:defRPr>
                <a:solidFill>
                  <a:schemeClr val="accent5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75" y="281175"/>
            <a:ext cx="8246070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accent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 algn="ctr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 algn="ctr"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 algn="ctr"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 algn="ctr">
              <a:defRPr sz="1600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 algn="ctr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 algn="ctr"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 algn="ctr"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 algn="ctr">
              <a:defRPr sz="1600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080" y="1808225"/>
            <a:ext cx="7940660" cy="1832460"/>
          </a:xfrm>
        </p:spPr>
        <p:txBody>
          <a:bodyPr/>
          <a:lstStyle/>
          <a:p>
            <a:r>
              <a:rPr lang="en-US" b="1" dirty="0"/>
              <a:t>HACKHATON</a:t>
            </a:r>
            <a:br>
              <a:rPr lang="en-US" b="1" dirty="0"/>
            </a:br>
            <a:r>
              <a:rPr lang="en-US" b="1" dirty="0"/>
              <a:t>PENERAPAN AI DALAM PENDIDIKAN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7080" y="3793390"/>
            <a:ext cx="7940660" cy="763525"/>
          </a:xfrm>
        </p:spPr>
        <p:txBody>
          <a:bodyPr>
            <a:normAutofit/>
          </a:bodyPr>
          <a:lstStyle/>
          <a:p>
            <a:r>
              <a:rPr lang="en-US" i="1" dirty="0" err="1">
                <a:latin typeface="+mj-lt"/>
              </a:rPr>
              <a:t>Ady</a:t>
            </a:r>
            <a:r>
              <a:rPr lang="en-US" i="1" dirty="0">
                <a:latin typeface="+mj-lt"/>
              </a:rPr>
              <a:t> 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62CFF6-2A75-ACCB-9F73-F1155C8D9898}"/>
              </a:ext>
            </a:extLst>
          </p:cNvPr>
          <p:cNvSpPr/>
          <p:nvPr/>
        </p:nvSpPr>
        <p:spPr>
          <a:xfrm>
            <a:off x="-9755" y="5143500"/>
            <a:ext cx="4581755" cy="558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763525"/>
          </a:xfrm>
        </p:spPr>
        <p:txBody>
          <a:bodyPr>
            <a:normAutofit/>
          </a:bodyPr>
          <a:lstStyle/>
          <a:p>
            <a:r>
              <a:rPr lang="en-US" dirty="0" err="1"/>
              <a:t>Manfaat</a:t>
            </a:r>
            <a:r>
              <a:rPr lang="en-US" dirty="0"/>
              <a:t> AI </a:t>
            </a:r>
            <a:r>
              <a:rPr lang="en-US" dirty="0" err="1"/>
              <a:t>dalam</a:t>
            </a:r>
            <a:r>
              <a:rPr lang="en-US" dirty="0"/>
              <a:t> Pendidikan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350110"/>
            <a:ext cx="8246070" cy="3359510"/>
          </a:xfrm>
        </p:spPr>
        <p:txBody>
          <a:bodyPr/>
          <a:lstStyle/>
          <a:p>
            <a:r>
              <a:rPr lang="en-US" dirty="0" err="1"/>
              <a:t>Memudahkan</a:t>
            </a:r>
            <a:r>
              <a:rPr lang="en-US" dirty="0"/>
              <a:t> proses Pendidikan.</a:t>
            </a:r>
          </a:p>
          <a:p>
            <a:r>
              <a:rPr lang="en-US" dirty="0" err="1"/>
              <a:t>Memudahkan</a:t>
            </a:r>
            <a:r>
              <a:rPr lang="en-US" dirty="0"/>
              <a:t> proses </a:t>
            </a:r>
            <a:r>
              <a:rPr lang="en-US" dirty="0" err="1"/>
              <a:t>belajar-mengajar</a:t>
            </a:r>
            <a:r>
              <a:rPr lang="en-US" dirty="0"/>
              <a:t>.</a:t>
            </a:r>
          </a:p>
          <a:p>
            <a:r>
              <a:rPr lang="en-US" dirty="0" err="1"/>
              <a:t>Mengatasi</a:t>
            </a:r>
            <a:r>
              <a:rPr lang="en-US" dirty="0"/>
              <a:t> </a:t>
            </a:r>
            <a:r>
              <a:rPr lang="en-US" dirty="0" err="1"/>
              <a:t>kendala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dan </a:t>
            </a:r>
            <a:r>
              <a:rPr lang="en-US" dirty="0" err="1"/>
              <a:t>tempat</a:t>
            </a:r>
            <a:r>
              <a:rPr lang="en-US" dirty="0"/>
              <a:t>.</a:t>
            </a:r>
          </a:p>
          <a:p>
            <a:r>
              <a:rPr lang="en-US" dirty="0" err="1"/>
              <a:t>Menghemat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dan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01C0A7-F1C6-14E7-0516-69DBCC31DAE0}"/>
              </a:ext>
            </a:extLst>
          </p:cNvPr>
          <p:cNvSpPr/>
          <p:nvPr/>
        </p:nvSpPr>
        <p:spPr>
          <a:xfrm>
            <a:off x="-9755" y="5143500"/>
            <a:ext cx="4581755" cy="558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6260" y="433880"/>
            <a:ext cx="6566315" cy="72534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Membuat</a:t>
            </a:r>
            <a:r>
              <a:rPr lang="en-US" dirty="0"/>
              <a:t> chatbot </a:t>
            </a:r>
            <a:r>
              <a:rPr lang="en-US" dirty="0" err="1"/>
              <a:t>berbasis</a:t>
            </a:r>
            <a:r>
              <a:rPr lang="en-US" dirty="0"/>
              <a:t> web </a:t>
            </a:r>
            <a:r>
              <a:rPr lang="en-US" dirty="0" err="1"/>
              <a:t>dengan</a:t>
            </a:r>
            <a:r>
              <a:rPr lang="en-US" dirty="0"/>
              <a:t> Open AI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6260" y="1197405"/>
            <a:ext cx="6566315" cy="2290575"/>
          </a:xfrm>
        </p:spPr>
        <p:txBody>
          <a:bodyPr/>
          <a:lstStyle/>
          <a:p>
            <a:r>
              <a:rPr lang="en-US" dirty="0"/>
              <a:t>Python</a:t>
            </a:r>
          </a:p>
          <a:p>
            <a:r>
              <a:rPr lang="en-US" dirty="0" err="1"/>
              <a:t>Langchain</a:t>
            </a:r>
            <a:endParaRPr lang="en-US" dirty="0"/>
          </a:p>
          <a:p>
            <a:r>
              <a:rPr lang="en-US" dirty="0"/>
              <a:t>API open AI</a:t>
            </a:r>
          </a:p>
          <a:p>
            <a:r>
              <a:rPr lang="en-US" dirty="0"/>
              <a:t>Google dan </a:t>
            </a:r>
            <a:r>
              <a:rPr lang="en-US" dirty="0" err="1"/>
              <a:t>Youtube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A19D3B6-D477-D146-C33E-261724A47B5F}"/>
              </a:ext>
            </a:extLst>
          </p:cNvPr>
          <p:cNvSpPr/>
          <p:nvPr/>
        </p:nvSpPr>
        <p:spPr>
          <a:xfrm>
            <a:off x="-9755" y="5143500"/>
            <a:ext cx="4581755" cy="558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4375" y="281175"/>
            <a:ext cx="7940660" cy="763525"/>
          </a:xfrm>
        </p:spPr>
        <p:txBody>
          <a:bodyPr>
            <a:normAutofit fontScale="90000"/>
          </a:bodyPr>
          <a:lstStyle/>
          <a:p>
            <a:r>
              <a:rPr lang="en-US" dirty="0"/>
              <a:t>Chatbot </a:t>
            </a:r>
            <a:r>
              <a:rPr lang="en-US" dirty="0" err="1"/>
              <a:t>berbasis</a:t>
            </a:r>
            <a:r>
              <a:rPr lang="en-US" dirty="0"/>
              <a:t> web yang </a:t>
            </a:r>
            <a:r>
              <a:rPr lang="en-US" dirty="0" err="1"/>
              <a:t>berjalan</a:t>
            </a:r>
            <a:r>
              <a:rPr lang="en-US" dirty="0"/>
              <a:t> pada localhost.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48965" y="1282498"/>
            <a:ext cx="7852747" cy="479822"/>
          </a:xfrm>
        </p:spPr>
        <p:txBody>
          <a:bodyPr/>
          <a:lstStyle/>
          <a:p>
            <a:r>
              <a:rPr lang="en-US" dirty="0"/>
              <a:t>Nusantara GPT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296260" y="3953235"/>
            <a:ext cx="8551480" cy="18181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Nusantara </a:t>
            </a:r>
            <a:r>
              <a:rPr lang="en-US" dirty="0" err="1"/>
              <a:t>Gpt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chatbot </a:t>
            </a:r>
            <a:r>
              <a:rPr lang="en-US" dirty="0" err="1"/>
              <a:t>berbasis</a:t>
            </a:r>
            <a:r>
              <a:rPr lang="en-US" dirty="0"/>
              <a:t> web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scipt</a:t>
            </a:r>
            <a:r>
              <a:rPr lang="en-US" dirty="0"/>
              <a:t>/</a:t>
            </a:r>
            <a:r>
              <a:rPr lang="en-US" dirty="0" err="1"/>
              <a:t>naskah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konten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Pendidikan.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0CD8823-2D10-546A-6CAE-80E7AD67A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60" y="1783079"/>
            <a:ext cx="8551480" cy="207792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078C601-BF9F-289E-B368-0C3FC0CF73DA}"/>
              </a:ext>
            </a:extLst>
          </p:cNvPr>
          <p:cNvSpPr/>
          <p:nvPr/>
        </p:nvSpPr>
        <p:spPr>
          <a:xfrm>
            <a:off x="-9754" y="5143500"/>
            <a:ext cx="4429050" cy="558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92AC1B-6F94-3F8D-B6CC-D578EE4B39D5}"/>
              </a:ext>
            </a:extLst>
          </p:cNvPr>
          <p:cNvSpPr/>
          <p:nvPr/>
        </p:nvSpPr>
        <p:spPr>
          <a:xfrm>
            <a:off x="-9754" y="5143500"/>
            <a:ext cx="4429050" cy="558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32FBB7-9856-0429-3448-8EEE1CB62B26}"/>
              </a:ext>
            </a:extLst>
          </p:cNvPr>
          <p:cNvSpPr txBox="1"/>
          <p:nvPr/>
        </p:nvSpPr>
        <p:spPr>
          <a:xfrm>
            <a:off x="243830" y="1367344"/>
            <a:ext cx="88477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Bagaimana</a:t>
            </a:r>
            <a:r>
              <a:rPr lang="en-US" dirty="0">
                <a:highlight>
                  <a:srgbClr val="FFFF00"/>
                </a:highlight>
              </a:rPr>
              <a:t> program </a:t>
            </a:r>
            <a:r>
              <a:rPr lang="en-US" dirty="0" err="1">
                <a:highlight>
                  <a:srgbClr val="FFFF00"/>
                </a:highlight>
              </a:rPr>
              <a:t>bekerja</a:t>
            </a:r>
            <a:r>
              <a:rPr lang="en-US" dirty="0">
                <a:highlight>
                  <a:srgbClr val="FFFF00"/>
                </a:highlight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8DE5C3-939A-AF9B-1036-78B4CECD7CE4}"/>
              </a:ext>
            </a:extLst>
          </p:cNvPr>
          <p:cNvSpPr txBox="1"/>
          <p:nvPr/>
        </p:nvSpPr>
        <p:spPr>
          <a:xfrm>
            <a:off x="243829" y="1977086"/>
            <a:ext cx="875661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-&gt;program </a:t>
            </a:r>
            <a:r>
              <a:rPr lang="en-US" dirty="0" err="1"/>
              <a:t>menerima</a:t>
            </a:r>
            <a:r>
              <a:rPr lang="en-US" dirty="0"/>
              <a:t> input </a:t>
            </a:r>
            <a:r>
              <a:rPr lang="en-US" dirty="0" err="1"/>
              <a:t>dari</a:t>
            </a:r>
            <a:r>
              <a:rPr lang="en-US" dirty="0"/>
              <a:t> user.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-&gt;program </a:t>
            </a:r>
            <a:r>
              <a:rPr lang="en-US" dirty="0" err="1"/>
              <a:t>terhubung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 open ai.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-&gt;open ai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input.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-&gt;open ai </a:t>
            </a:r>
            <a:r>
              <a:rPr lang="en-US" dirty="0" err="1"/>
              <a:t>mengirim</a:t>
            </a:r>
            <a:r>
              <a:rPr lang="en-US" dirty="0"/>
              <a:t> input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pengirim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-&gt;program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yang </a:t>
            </a:r>
            <a:r>
              <a:rPr lang="en-US" dirty="0" err="1"/>
              <a:t>diterima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API Open AI.</a:t>
            </a: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92AC1B-6F94-3F8D-B6CC-D578EE4B39D5}"/>
              </a:ext>
            </a:extLst>
          </p:cNvPr>
          <p:cNvSpPr/>
          <p:nvPr/>
        </p:nvSpPr>
        <p:spPr>
          <a:xfrm>
            <a:off x="-9754" y="5143500"/>
            <a:ext cx="4429050" cy="558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C1B15FD-16A0-9C4D-71E4-111B91AB1DB4}"/>
              </a:ext>
            </a:extLst>
          </p:cNvPr>
          <p:cNvSpPr/>
          <p:nvPr/>
        </p:nvSpPr>
        <p:spPr>
          <a:xfrm>
            <a:off x="-9754" y="433880"/>
            <a:ext cx="9153754" cy="7635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sz="2800" dirty="0">
                <a:highlight>
                  <a:srgbClr val="FFFF00"/>
                </a:highlight>
              </a:rPr>
              <a:t>FLOWCHART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08E5875-3209-B9C0-2353-3533BA219AE5}"/>
              </a:ext>
            </a:extLst>
          </p:cNvPr>
          <p:cNvSpPr/>
          <p:nvPr/>
        </p:nvSpPr>
        <p:spPr>
          <a:xfrm>
            <a:off x="3961179" y="1235200"/>
            <a:ext cx="1068935" cy="458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ID" dirty="0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6AE174ED-4936-4496-5191-B4DB0F3B8950}"/>
              </a:ext>
            </a:extLst>
          </p:cNvPr>
          <p:cNvSpPr/>
          <p:nvPr/>
        </p:nvSpPr>
        <p:spPr>
          <a:xfrm>
            <a:off x="3713033" y="3329949"/>
            <a:ext cx="1374346" cy="45811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 AI</a:t>
            </a:r>
            <a:endParaRPr lang="en-ID" dirty="0"/>
          </a:p>
        </p:txBody>
      </p:sp>
      <p:sp>
        <p:nvSpPr>
          <p:cNvPr id="8" name="Flowchart: Data 7">
            <a:extLst>
              <a:ext uri="{FF2B5EF4-FFF2-40B4-BE49-F238E27FC236}">
                <a16:creationId xmlns:a16="http://schemas.microsoft.com/office/drawing/2014/main" id="{2E2B9E31-E064-F9F6-1725-5C193630AD0E}"/>
              </a:ext>
            </a:extLst>
          </p:cNvPr>
          <p:cNvSpPr/>
          <p:nvPr/>
        </p:nvSpPr>
        <p:spPr>
          <a:xfrm>
            <a:off x="3751212" y="2151753"/>
            <a:ext cx="1412525" cy="62749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  <a:endParaRPr lang="en-ID" dirty="0"/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7BE34A9E-710F-D109-516A-2FEFAD0AD5A9}"/>
              </a:ext>
            </a:extLst>
          </p:cNvPr>
          <p:cNvSpPr/>
          <p:nvPr/>
        </p:nvSpPr>
        <p:spPr>
          <a:xfrm rot="16200000">
            <a:off x="4292941" y="1810070"/>
            <a:ext cx="379548" cy="22758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0E9DFDEB-8D4C-4CE4-FBEF-B99462ADED2C}"/>
              </a:ext>
            </a:extLst>
          </p:cNvPr>
          <p:cNvSpPr/>
          <p:nvPr/>
        </p:nvSpPr>
        <p:spPr>
          <a:xfrm rot="16200000">
            <a:off x="4247314" y="2911515"/>
            <a:ext cx="420320" cy="26649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FB400C1-EAB2-7E05-E829-642EDB11A243}"/>
              </a:ext>
            </a:extLst>
          </p:cNvPr>
          <p:cNvSpPr/>
          <p:nvPr/>
        </p:nvSpPr>
        <p:spPr>
          <a:xfrm>
            <a:off x="3808475" y="4246502"/>
            <a:ext cx="1145287" cy="458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  <a:endParaRPr lang="en-ID" dirty="0"/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A1950374-84D3-6014-C018-32BB2BCDC2D9}"/>
              </a:ext>
            </a:extLst>
          </p:cNvPr>
          <p:cNvSpPr/>
          <p:nvPr/>
        </p:nvSpPr>
        <p:spPr>
          <a:xfrm rot="16200000">
            <a:off x="4247314" y="3893813"/>
            <a:ext cx="420320" cy="26649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69284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135</Words>
  <Application>Microsoft Office PowerPoint</Application>
  <PresentationFormat>On-screen Show (16:9)</PresentationFormat>
  <Paragraphs>32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HACKHATON PENERAPAN AI DALAM PENDIDIKAN</vt:lpstr>
      <vt:lpstr>Manfaat AI dalam Pendidikan</vt:lpstr>
      <vt:lpstr>Membuat chatbot berbasis web dengan Open AI </vt:lpstr>
      <vt:lpstr>Chatbot berbasis web yang berjalan pada localhost.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2023-06-24T09:37:58Z</dcterms:modified>
</cp:coreProperties>
</file>