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7" r:id="rId5"/>
    <p:sldId id="259" r:id="rId6"/>
    <p:sldId id="262" r:id="rId7"/>
    <p:sldId id="270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3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387A4B-0C30-4F88-AB3A-6939F51CE9E7}" v="78" dt="2024-05-02T18:28:18.2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jewole, Damilola" userId="68a94909-79c4-4f7d-830e-06c6c64d11a4" providerId="ADAL" clId="{0F387A4B-0C30-4F88-AB3A-6939F51CE9E7}"/>
    <pc:docChg chg="undo custSel addSld delSld modSld sldOrd">
      <pc:chgData name="Ajewole, Damilola" userId="68a94909-79c4-4f7d-830e-06c6c64d11a4" providerId="ADAL" clId="{0F387A4B-0C30-4F88-AB3A-6939F51CE9E7}" dt="2024-05-02T18:29:02.726" v="1662" actId="1076"/>
      <pc:docMkLst>
        <pc:docMk/>
      </pc:docMkLst>
      <pc:sldChg chg="modSp mod">
        <pc:chgData name="Ajewole, Damilola" userId="68a94909-79c4-4f7d-830e-06c6c64d11a4" providerId="ADAL" clId="{0F387A4B-0C30-4F88-AB3A-6939F51CE9E7}" dt="2024-05-02T18:19:57.817" v="1464" actId="20577"/>
        <pc:sldMkLst>
          <pc:docMk/>
          <pc:sldMk cId="3440083755" sldId="256"/>
        </pc:sldMkLst>
        <pc:spChg chg="mod">
          <ac:chgData name="Ajewole, Damilola" userId="68a94909-79c4-4f7d-830e-06c6c64d11a4" providerId="ADAL" clId="{0F387A4B-0C30-4F88-AB3A-6939F51CE9E7}" dt="2024-05-02T18:19:57.817" v="1464" actId="20577"/>
          <ac:spMkLst>
            <pc:docMk/>
            <pc:sldMk cId="3440083755" sldId="256"/>
            <ac:spMk id="7" creationId="{D5417D99-529C-6D4A-365C-223DB8E06629}"/>
          </ac:spMkLst>
        </pc:spChg>
      </pc:sldChg>
      <pc:sldChg chg="modSp mod">
        <pc:chgData name="Ajewole, Damilola" userId="68a94909-79c4-4f7d-830e-06c6c64d11a4" providerId="ADAL" clId="{0F387A4B-0C30-4F88-AB3A-6939F51CE9E7}" dt="2024-05-02T18:10:22.604" v="1250" actId="20577"/>
        <pc:sldMkLst>
          <pc:docMk/>
          <pc:sldMk cId="4102330758" sldId="257"/>
        </pc:sldMkLst>
        <pc:spChg chg="mod">
          <ac:chgData name="Ajewole, Damilola" userId="68a94909-79c4-4f7d-830e-06c6c64d11a4" providerId="ADAL" clId="{0F387A4B-0C30-4F88-AB3A-6939F51CE9E7}" dt="2024-05-02T18:10:22.604" v="1250" actId="20577"/>
          <ac:spMkLst>
            <pc:docMk/>
            <pc:sldMk cId="4102330758" sldId="257"/>
            <ac:spMk id="3" creationId="{BB3A45E1-85EC-0B77-07C6-292B56AE27E5}"/>
          </ac:spMkLst>
        </pc:spChg>
      </pc:sldChg>
      <pc:sldChg chg="del">
        <pc:chgData name="Ajewole, Damilola" userId="68a94909-79c4-4f7d-830e-06c6c64d11a4" providerId="ADAL" clId="{0F387A4B-0C30-4F88-AB3A-6939F51CE9E7}" dt="2024-05-02T18:16:28.622" v="1416" actId="2696"/>
        <pc:sldMkLst>
          <pc:docMk/>
          <pc:sldMk cId="259842287" sldId="258"/>
        </pc:sldMkLst>
      </pc:sldChg>
      <pc:sldChg chg="addSp delSp modSp mod ord setBg">
        <pc:chgData name="Ajewole, Damilola" userId="68a94909-79c4-4f7d-830e-06c6c64d11a4" providerId="ADAL" clId="{0F387A4B-0C30-4F88-AB3A-6939F51CE9E7}" dt="2024-05-02T18:26:05.013" v="1616"/>
        <pc:sldMkLst>
          <pc:docMk/>
          <pc:sldMk cId="444969653" sldId="259"/>
        </pc:sldMkLst>
        <pc:spChg chg="add mod">
          <ac:chgData name="Ajewole, Damilola" userId="68a94909-79c4-4f7d-830e-06c6c64d11a4" providerId="ADAL" clId="{0F387A4B-0C30-4F88-AB3A-6939F51CE9E7}" dt="2024-05-02T18:26:05.013" v="1616"/>
          <ac:spMkLst>
            <pc:docMk/>
            <pc:sldMk cId="444969653" sldId="259"/>
            <ac:spMk id="3" creationId="{0E65E55A-9205-7456-2A07-22192D352E02}"/>
          </ac:spMkLst>
        </pc:spChg>
        <pc:spChg chg="add del">
          <ac:chgData name="Ajewole, Damilola" userId="68a94909-79c4-4f7d-830e-06c6c64d11a4" providerId="ADAL" clId="{0F387A4B-0C30-4F88-AB3A-6939F51CE9E7}" dt="2024-05-02T18:08:50.045" v="1114" actId="26606"/>
          <ac:spMkLst>
            <pc:docMk/>
            <pc:sldMk cId="444969653" sldId="259"/>
            <ac:spMk id="7" creationId="{01D0AF59-99C3-4251-AB9A-C966C6AD4400}"/>
          </ac:spMkLst>
        </pc:spChg>
        <pc:spChg chg="add del">
          <ac:chgData name="Ajewole, Damilola" userId="68a94909-79c4-4f7d-830e-06c6c64d11a4" providerId="ADAL" clId="{0F387A4B-0C30-4F88-AB3A-6939F51CE9E7}" dt="2024-05-02T18:08:50.045" v="1114" actId="26606"/>
          <ac:spMkLst>
            <pc:docMk/>
            <pc:sldMk cId="444969653" sldId="259"/>
            <ac:spMk id="9" creationId="{1855405F-37A2-4869-9154-F8BE3BECE6C3}"/>
          </ac:spMkLst>
        </pc:spChg>
        <pc:spChg chg="add del">
          <ac:chgData name="Ajewole, Damilola" userId="68a94909-79c4-4f7d-830e-06c6c64d11a4" providerId="ADAL" clId="{0F387A4B-0C30-4F88-AB3A-6939F51CE9E7}" dt="2024-05-02T18:08:55.112" v="1116" actId="26606"/>
          <ac:spMkLst>
            <pc:docMk/>
            <pc:sldMk cId="444969653" sldId="259"/>
            <ac:spMk id="11" creationId="{257363FD-7E77-4145-9483-331A807ADF0E}"/>
          </ac:spMkLst>
        </pc:spChg>
        <pc:spChg chg="add del">
          <ac:chgData name="Ajewole, Damilola" userId="68a94909-79c4-4f7d-830e-06c6c64d11a4" providerId="ADAL" clId="{0F387A4B-0C30-4F88-AB3A-6939F51CE9E7}" dt="2024-05-02T18:08:56.649" v="1118" actId="26606"/>
          <ac:spMkLst>
            <pc:docMk/>
            <pc:sldMk cId="444969653" sldId="259"/>
            <ac:spMk id="13" creationId="{9427AF5F-9A0E-42B7-A252-FD64C9885F9C}"/>
          </ac:spMkLst>
        </pc:spChg>
        <pc:spChg chg="add">
          <ac:chgData name="Ajewole, Damilola" userId="68a94909-79c4-4f7d-830e-06c6c64d11a4" providerId="ADAL" clId="{0F387A4B-0C30-4F88-AB3A-6939F51CE9E7}" dt="2024-05-02T18:08:56.669" v="1119" actId="26606"/>
          <ac:spMkLst>
            <pc:docMk/>
            <pc:sldMk cId="444969653" sldId="259"/>
            <ac:spMk id="15" creationId="{257363FD-7E77-4145-9483-331A807ADF0E}"/>
          </ac:spMkLst>
        </pc:spChg>
        <pc:graphicFrameChg chg="mod modGraphic">
          <ac:chgData name="Ajewole, Damilola" userId="68a94909-79c4-4f7d-830e-06c6c64d11a4" providerId="ADAL" clId="{0F387A4B-0C30-4F88-AB3A-6939F51CE9E7}" dt="2024-05-02T18:19:34.064" v="1460" actId="26606"/>
          <ac:graphicFrameMkLst>
            <pc:docMk/>
            <pc:sldMk cId="444969653" sldId="259"/>
            <ac:graphicFrameMk id="2" creationId="{9D988644-8F35-D019-F0E2-F14C73CC4EB6}"/>
          </ac:graphicFrameMkLst>
        </pc:graphicFrameChg>
      </pc:sldChg>
      <pc:sldChg chg="addSp modSp mod setBg">
        <pc:chgData name="Ajewole, Damilola" userId="68a94909-79c4-4f7d-830e-06c6c64d11a4" providerId="ADAL" clId="{0F387A4B-0C30-4F88-AB3A-6939F51CE9E7}" dt="2024-05-02T18:29:02.726" v="1662" actId="1076"/>
        <pc:sldMkLst>
          <pc:docMk/>
          <pc:sldMk cId="60024482" sldId="260"/>
        </pc:sldMkLst>
        <pc:spChg chg="add mod">
          <ac:chgData name="Ajewole, Damilola" userId="68a94909-79c4-4f7d-830e-06c6c64d11a4" providerId="ADAL" clId="{0F387A4B-0C30-4F88-AB3A-6939F51CE9E7}" dt="2024-05-02T18:24:53.654" v="1609"/>
          <ac:spMkLst>
            <pc:docMk/>
            <pc:sldMk cId="60024482" sldId="260"/>
            <ac:spMk id="2" creationId="{C66E4871-2A70-AF0B-7776-80379CF4FCFF}"/>
          </ac:spMkLst>
        </pc:spChg>
        <pc:spChg chg="mod ord">
          <ac:chgData name="Ajewole, Damilola" userId="68a94909-79c4-4f7d-830e-06c6c64d11a4" providerId="ADAL" clId="{0F387A4B-0C30-4F88-AB3A-6939F51CE9E7}" dt="2024-05-02T18:29:02.726" v="1662" actId="1076"/>
          <ac:spMkLst>
            <pc:docMk/>
            <pc:sldMk cId="60024482" sldId="260"/>
            <ac:spMk id="3" creationId="{17D88641-2061-24A3-6A0B-8A8E93CF6CAD}"/>
          </ac:spMkLst>
        </pc:spChg>
        <pc:spChg chg="add">
          <ac:chgData name="Ajewole, Damilola" userId="68a94909-79c4-4f7d-830e-06c6c64d11a4" providerId="ADAL" clId="{0F387A4B-0C30-4F88-AB3A-6939F51CE9E7}" dt="2024-05-02T17:17:22.639" v="449" actId="26606"/>
          <ac:spMkLst>
            <pc:docMk/>
            <pc:sldMk cId="60024482" sldId="260"/>
            <ac:spMk id="10" creationId="{04812C46-200A-4DEB-A05E-3ED6C68C2387}"/>
          </ac:spMkLst>
        </pc:spChg>
        <pc:spChg chg="add">
          <ac:chgData name="Ajewole, Damilola" userId="68a94909-79c4-4f7d-830e-06c6c64d11a4" providerId="ADAL" clId="{0F387A4B-0C30-4F88-AB3A-6939F51CE9E7}" dt="2024-05-02T17:17:22.639" v="449" actId="26606"/>
          <ac:spMkLst>
            <pc:docMk/>
            <pc:sldMk cId="60024482" sldId="260"/>
            <ac:spMk id="12" creationId="{D1EA859B-E555-4109-94F3-6700E046E008}"/>
          </ac:spMkLst>
        </pc:spChg>
        <pc:picChg chg="mod">
          <ac:chgData name="Ajewole, Damilola" userId="68a94909-79c4-4f7d-830e-06c6c64d11a4" providerId="ADAL" clId="{0F387A4B-0C30-4F88-AB3A-6939F51CE9E7}" dt="2024-05-02T18:28:59.430" v="1661" actId="14100"/>
          <ac:picMkLst>
            <pc:docMk/>
            <pc:sldMk cId="60024482" sldId="260"/>
            <ac:picMk id="5" creationId="{80B5434A-CC69-5C6B-EE32-513DA77EFBD6}"/>
          </ac:picMkLst>
        </pc:picChg>
      </pc:sldChg>
      <pc:sldChg chg="addSp modSp new mod modClrScheme chgLayout">
        <pc:chgData name="Ajewole, Damilola" userId="68a94909-79c4-4f7d-830e-06c6c64d11a4" providerId="ADAL" clId="{0F387A4B-0C30-4F88-AB3A-6939F51CE9E7}" dt="2024-05-02T18:24:47.960" v="1608" actId="20577"/>
        <pc:sldMkLst>
          <pc:docMk/>
          <pc:sldMk cId="1029507987" sldId="261"/>
        </pc:sldMkLst>
        <pc:spChg chg="add mod">
          <ac:chgData name="Ajewole, Damilola" userId="68a94909-79c4-4f7d-830e-06c6c64d11a4" providerId="ADAL" clId="{0F387A4B-0C30-4F88-AB3A-6939F51CE9E7}" dt="2024-05-02T17:10:24.240" v="429" actId="113"/>
          <ac:spMkLst>
            <pc:docMk/>
            <pc:sldMk cId="1029507987" sldId="261"/>
            <ac:spMk id="2" creationId="{7407A951-2C1D-5682-6371-7AC4AD4905EE}"/>
          </ac:spMkLst>
        </pc:spChg>
        <pc:spChg chg="add mod">
          <ac:chgData name="Ajewole, Damilola" userId="68a94909-79c4-4f7d-830e-06c6c64d11a4" providerId="ADAL" clId="{0F387A4B-0C30-4F88-AB3A-6939F51CE9E7}" dt="2024-05-02T18:20:31.086" v="1467" actId="20577"/>
          <ac:spMkLst>
            <pc:docMk/>
            <pc:sldMk cId="1029507987" sldId="261"/>
            <ac:spMk id="3" creationId="{A750BCBB-0642-792C-AD62-056AAF75ABA4}"/>
          </ac:spMkLst>
        </pc:spChg>
        <pc:spChg chg="add mod">
          <ac:chgData name="Ajewole, Damilola" userId="68a94909-79c4-4f7d-830e-06c6c64d11a4" providerId="ADAL" clId="{0F387A4B-0C30-4F88-AB3A-6939F51CE9E7}" dt="2024-05-02T18:24:47.960" v="1608" actId="20577"/>
          <ac:spMkLst>
            <pc:docMk/>
            <pc:sldMk cId="1029507987" sldId="261"/>
            <ac:spMk id="4" creationId="{362F5C4B-DEB6-59D9-8F66-9790B3A2D345}"/>
          </ac:spMkLst>
        </pc:spChg>
      </pc:sldChg>
      <pc:sldChg chg="addSp delSp modSp new mod ord">
        <pc:chgData name="Ajewole, Damilola" userId="68a94909-79c4-4f7d-830e-06c6c64d11a4" providerId="ADAL" clId="{0F387A4B-0C30-4F88-AB3A-6939F51CE9E7}" dt="2024-05-02T18:27:59.198" v="1647"/>
        <pc:sldMkLst>
          <pc:docMk/>
          <pc:sldMk cId="2631043690" sldId="262"/>
        </pc:sldMkLst>
        <pc:spChg chg="add del mod">
          <ac:chgData name="Ajewole, Damilola" userId="68a94909-79c4-4f7d-830e-06c6c64d11a4" providerId="ADAL" clId="{0F387A4B-0C30-4F88-AB3A-6939F51CE9E7}" dt="2024-05-02T18:27:58.447" v="1646" actId="478"/>
          <ac:spMkLst>
            <pc:docMk/>
            <pc:sldMk cId="2631043690" sldId="262"/>
            <ac:spMk id="6" creationId="{A7470DA4-22AB-B310-0BF1-CE7D65430FF9}"/>
          </ac:spMkLst>
        </pc:spChg>
        <pc:spChg chg="add mod">
          <ac:chgData name="Ajewole, Damilola" userId="68a94909-79c4-4f7d-830e-06c6c64d11a4" providerId="ADAL" clId="{0F387A4B-0C30-4F88-AB3A-6939F51CE9E7}" dt="2024-05-02T18:27:59.198" v="1647"/>
          <ac:spMkLst>
            <pc:docMk/>
            <pc:sldMk cId="2631043690" sldId="262"/>
            <ac:spMk id="7" creationId="{FF0AA9B5-456D-D6ED-5DD3-DA6D473A8BB7}"/>
          </ac:spMkLst>
        </pc:spChg>
        <pc:picChg chg="add mod">
          <ac:chgData name="Ajewole, Damilola" userId="68a94909-79c4-4f7d-830e-06c6c64d11a4" providerId="ADAL" clId="{0F387A4B-0C30-4F88-AB3A-6939F51CE9E7}" dt="2024-05-02T17:08:57.980" v="374" actId="1076"/>
          <ac:picMkLst>
            <pc:docMk/>
            <pc:sldMk cId="2631043690" sldId="262"/>
            <ac:picMk id="3" creationId="{39026E94-7F30-E4AC-6908-EFFBD078E300}"/>
          </ac:picMkLst>
        </pc:picChg>
        <pc:picChg chg="add mod">
          <ac:chgData name="Ajewole, Damilola" userId="68a94909-79c4-4f7d-830e-06c6c64d11a4" providerId="ADAL" clId="{0F387A4B-0C30-4F88-AB3A-6939F51CE9E7}" dt="2024-05-02T17:08:54.627" v="373" actId="14100"/>
          <ac:picMkLst>
            <pc:docMk/>
            <pc:sldMk cId="2631043690" sldId="262"/>
            <ac:picMk id="5" creationId="{F9FB4BE3-0BB9-9298-3E7D-44749302375A}"/>
          </ac:picMkLst>
        </pc:picChg>
      </pc:sldChg>
      <pc:sldChg chg="addSp delSp modSp new mod ord">
        <pc:chgData name="Ajewole, Damilola" userId="68a94909-79c4-4f7d-830e-06c6c64d11a4" providerId="ADAL" clId="{0F387A4B-0C30-4F88-AB3A-6939F51CE9E7}" dt="2024-05-02T18:28:06.870" v="1651"/>
        <pc:sldMkLst>
          <pc:docMk/>
          <pc:sldMk cId="1293664476" sldId="263"/>
        </pc:sldMkLst>
        <pc:spChg chg="add del mod">
          <ac:chgData name="Ajewole, Damilola" userId="68a94909-79c4-4f7d-830e-06c6c64d11a4" providerId="ADAL" clId="{0F387A4B-0C30-4F88-AB3A-6939F51CE9E7}" dt="2024-05-02T18:28:06.103" v="1650" actId="478"/>
          <ac:spMkLst>
            <pc:docMk/>
            <pc:sldMk cId="1293664476" sldId="263"/>
            <ac:spMk id="12" creationId="{0D4681E1-E70D-7C25-39BD-DEA4344349FC}"/>
          </ac:spMkLst>
        </pc:spChg>
        <pc:spChg chg="add mod">
          <ac:chgData name="Ajewole, Damilola" userId="68a94909-79c4-4f7d-830e-06c6c64d11a4" providerId="ADAL" clId="{0F387A4B-0C30-4F88-AB3A-6939F51CE9E7}" dt="2024-05-02T18:28:06.870" v="1651"/>
          <ac:spMkLst>
            <pc:docMk/>
            <pc:sldMk cId="1293664476" sldId="263"/>
            <ac:spMk id="13" creationId="{4996FFAD-2A01-E390-EB81-253422C9302B}"/>
          </ac:spMkLst>
        </pc:spChg>
        <pc:picChg chg="add del mod">
          <ac:chgData name="Ajewole, Damilola" userId="68a94909-79c4-4f7d-830e-06c6c64d11a4" providerId="ADAL" clId="{0F387A4B-0C30-4F88-AB3A-6939F51CE9E7}" dt="2024-05-02T17:12:00.366" v="433" actId="478"/>
          <ac:picMkLst>
            <pc:docMk/>
            <pc:sldMk cId="1293664476" sldId="263"/>
            <ac:picMk id="3" creationId="{938406D0-5F2B-C39D-2F44-8ED5B8BB0A8B}"/>
          </ac:picMkLst>
        </pc:picChg>
        <pc:picChg chg="add mod">
          <ac:chgData name="Ajewole, Damilola" userId="68a94909-79c4-4f7d-830e-06c6c64d11a4" providerId="ADAL" clId="{0F387A4B-0C30-4F88-AB3A-6939F51CE9E7}" dt="2024-05-02T17:17:04.698" v="448" actId="1076"/>
          <ac:picMkLst>
            <pc:docMk/>
            <pc:sldMk cId="1293664476" sldId="263"/>
            <ac:picMk id="5" creationId="{EB976FC2-DA2B-AE5D-7922-854C2BCF27E3}"/>
          </ac:picMkLst>
        </pc:picChg>
        <pc:picChg chg="add del mod">
          <ac:chgData name="Ajewole, Damilola" userId="68a94909-79c4-4f7d-830e-06c6c64d11a4" providerId="ADAL" clId="{0F387A4B-0C30-4F88-AB3A-6939F51CE9E7}" dt="2024-05-02T17:15:00.737" v="441" actId="478"/>
          <ac:picMkLst>
            <pc:docMk/>
            <pc:sldMk cId="1293664476" sldId="263"/>
            <ac:picMk id="7" creationId="{D64AFD64-1DCA-2FE2-5D87-71D6A6CB48AB}"/>
          </ac:picMkLst>
        </pc:picChg>
        <pc:picChg chg="add del mod">
          <ac:chgData name="Ajewole, Damilola" userId="68a94909-79c4-4f7d-830e-06c6c64d11a4" providerId="ADAL" clId="{0F387A4B-0C30-4F88-AB3A-6939F51CE9E7}" dt="2024-05-02T17:16:02.082" v="444" actId="478"/>
          <ac:picMkLst>
            <pc:docMk/>
            <pc:sldMk cId="1293664476" sldId="263"/>
            <ac:picMk id="9" creationId="{76A0E11B-1F11-5D0C-4E35-B59B9036465A}"/>
          </ac:picMkLst>
        </pc:picChg>
        <pc:picChg chg="add mod">
          <ac:chgData name="Ajewole, Damilola" userId="68a94909-79c4-4f7d-830e-06c6c64d11a4" providerId="ADAL" clId="{0F387A4B-0C30-4F88-AB3A-6939F51CE9E7}" dt="2024-05-02T17:17:01.050" v="447" actId="1076"/>
          <ac:picMkLst>
            <pc:docMk/>
            <pc:sldMk cId="1293664476" sldId="263"/>
            <ac:picMk id="11" creationId="{D673C47B-B778-AAE5-779D-597F472EC9CD}"/>
          </ac:picMkLst>
        </pc:picChg>
      </pc:sldChg>
      <pc:sldChg chg="addSp delSp modSp new mod setBg">
        <pc:chgData name="Ajewole, Damilola" userId="68a94909-79c4-4f7d-830e-06c6c64d11a4" providerId="ADAL" clId="{0F387A4B-0C30-4F88-AB3A-6939F51CE9E7}" dt="2024-05-02T18:27:53.543" v="1645"/>
        <pc:sldMkLst>
          <pc:docMk/>
          <pc:sldMk cId="3982320277" sldId="264"/>
        </pc:sldMkLst>
        <pc:spChg chg="add mod">
          <ac:chgData name="Ajewole, Damilola" userId="68a94909-79c4-4f7d-830e-06c6c64d11a4" providerId="ADAL" clId="{0F387A4B-0C30-4F88-AB3A-6939F51CE9E7}" dt="2024-05-02T18:17:55.045" v="1451" actId="255"/>
          <ac:spMkLst>
            <pc:docMk/>
            <pc:sldMk cId="3982320277" sldId="264"/>
            <ac:spMk id="6" creationId="{4FEBE22E-9A17-6587-4728-959306CE314C}"/>
          </ac:spMkLst>
        </pc:spChg>
        <pc:spChg chg="add del mod">
          <ac:chgData name="Ajewole, Damilola" userId="68a94909-79c4-4f7d-830e-06c6c64d11a4" providerId="ADAL" clId="{0F387A4B-0C30-4F88-AB3A-6939F51CE9E7}" dt="2024-05-02T18:27:51.774" v="1644" actId="478"/>
          <ac:spMkLst>
            <pc:docMk/>
            <pc:sldMk cId="3982320277" sldId="264"/>
            <ac:spMk id="7" creationId="{2A9B85BE-F101-40AC-A9D8-8E55287DB2FD}"/>
          </ac:spMkLst>
        </pc:spChg>
        <pc:spChg chg="add mod">
          <ac:chgData name="Ajewole, Damilola" userId="68a94909-79c4-4f7d-830e-06c6c64d11a4" providerId="ADAL" clId="{0F387A4B-0C30-4F88-AB3A-6939F51CE9E7}" dt="2024-05-02T18:27:53.543" v="1645"/>
          <ac:spMkLst>
            <pc:docMk/>
            <pc:sldMk cId="3982320277" sldId="264"/>
            <ac:spMk id="8" creationId="{E7B49561-039E-90BC-1ACC-DD435301E580}"/>
          </ac:spMkLst>
        </pc:spChg>
        <pc:spChg chg="add">
          <ac:chgData name="Ajewole, Damilola" userId="68a94909-79c4-4f7d-830e-06c6c64d11a4" providerId="ADAL" clId="{0F387A4B-0C30-4F88-AB3A-6939F51CE9E7}" dt="2024-05-02T18:05:30.282" v="1077" actId="26606"/>
          <ac:spMkLst>
            <pc:docMk/>
            <pc:sldMk cId="3982320277" sldId="264"/>
            <ac:spMk id="10" creationId="{A9F529C3-C941-49FD-8C67-82F134F64BDB}"/>
          </ac:spMkLst>
        </pc:spChg>
        <pc:spChg chg="add">
          <ac:chgData name="Ajewole, Damilola" userId="68a94909-79c4-4f7d-830e-06c6c64d11a4" providerId="ADAL" clId="{0F387A4B-0C30-4F88-AB3A-6939F51CE9E7}" dt="2024-05-02T18:05:30.282" v="1077" actId="26606"/>
          <ac:spMkLst>
            <pc:docMk/>
            <pc:sldMk cId="3982320277" sldId="264"/>
            <ac:spMk id="12" creationId="{20586029-32A0-47E5-9AEC-AE3ABA6B94D0}"/>
          </ac:spMkLst>
        </pc:spChg>
        <pc:picChg chg="add mod ord">
          <ac:chgData name="Ajewole, Damilola" userId="68a94909-79c4-4f7d-830e-06c6c64d11a4" providerId="ADAL" clId="{0F387A4B-0C30-4F88-AB3A-6939F51CE9E7}" dt="2024-05-02T18:05:30.282" v="1077" actId="26606"/>
          <ac:picMkLst>
            <pc:docMk/>
            <pc:sldMk cId="3982320277" sldId="264"/>
            <ac:picMk id="3" creationId="{58537FCF-6183-850A-A02D-63A20A5948A3}"/>
          </ac:picMkLst>
        </pc:picChg>
        <pc:picChg chg="add mod ord">
          <ac:chgData name="Ajewole, Damilola" userId="68a94909-79c4-4f7d-830e-06c6c64d11a4" providerId="ADAL" clId="{0F387A4B-0C30-4F88-AB3A-6939F51CE9E7}" dt="2024-05-02T18:05:30.282" v="1077" actId="26606"/>
          <ac:picMkLst>
            <pc:docMk/>
            <pc:sldMk cId="3982320277" sldId="264"/>
            <ac:picMk id="5" creationId="{F3F883CB-92DA-75B2-10C2-1FD474298EB0}"/>
          </ac:picMkLst>
        </pc:picChg>
        <pc:cxnChg chg="add">
          <ac:chgData name="Ajewole, Damilola" userId="68a94909-79c4-4f7d-830e-06c6c64d11a4" providerId="ADAL" clId="{0F387A4B-0C30-4F88-AB3A-6939F51CE9E7}" dt="2024-05-02T18:05:30.282" v="1077" actId="26606"/>
          <ac:cxnSpMkLst>
            <pc:docMk/>
            <pc:sldMk cId="3982320277" sldId="264"/>
            <ac:cxnSpMk id="14" creationId="{8C730EAB-A532-4295-A302-FB4B90DB9F5E}"/>
          </ac:cxnSpMkLst>
        </pc:cxnChg>
      </pc:sldChg>
      <pc:sldChg chg="addSp delSp modSp new mod setBg">
        <pc:chgData name="Ajewole, Damilola" userId="68a94909-79c4-4f7d-830e-06c6c64d11a4" providerId="ADAL" clId="{0F387A4B-0C30-4F88-AB3A-6939F51CE9E7}" dt="2024-05-02T18:27:47.933" v="1643"/>
        <pc:sldMkLst>
          <pc:docMk/>
          <pc:sldMk cId="1218883014" sldId="265"/>
        </pc:sldMkLst>
        <pc:spChg chg="add del mod">
          <ac:chgData name="Ajewole, Damilola" userId="68a94909-79c4-4f7d-830e-06c6c64d11a4" providerId="ADAL" clId="{0F387A4B-0C30-4F88-AB3A-6939F51CE9E7}" dt="2024-05-02T18:27:47.079" v="1642" actId="478"/>
          <ac:spMkLst>
            <pc:docMk/>
            <pc:sldMk cId="1218883014" sldId="265"/>
            <ac:spMk id="4" creationId="{4B3B1A5E-AB9F-CCDC-7DA2-347321DE07CC}"/>
          </ac:spMkLst>
        </pc:spChg>
        <pc:spChg chg="add mod">
          <ac:chgData name="Ajewole, Damilola" userId="68a94909-79c4-4f7d-830e-06c6c64d11a4" providerId="ADAL" clId="{0F387A4B-0C30-4F88-AB3A-6939F51CE9E7}" dt="2024-05-02T18:27:47.933" v="1643"/>
          <ac:spMkLst>
            <pc:docMk/>
            <pc:sldMk cId="1218883014" sldId="265"/>
            <ac:spMk id="5" creationId="{610D8564-637C-B172-360A-D8F3EE570221}"/>
          </ac:spMkLst>
        </pc:spChg>
        <pc:spChg chg="add del">
          <ac:chgData name="Ajewole, Damilola" userId="68a94909-79c4-4f7d-830e-06c6c64d11a4" providerId="ADAL" clId="{0F387A4B-0C30-4F88-AB3A-6939F51CE9E7}" dt="2024-05-02T18:05:38.056" v="1079" actId="26606"/>
          <ac:spMkLst>
            <pc:docMk/>
            <pc:sldMk cId="1218883014" sldId="265"/>
            <ac:spMk id="8" creationId="{8950AD4C-6AF3-49F8-94E1-DBCAFB39478B}"/>
          </ac:spMkLst>
        </pc:spChg>
        <pc:spChg chg="add del">
          <ac:chgData name="Ajewole, Damilola" userId="68a94909-79c4-4f7d-830e-06c6c64d11a4" providerId="ADAL" clId="{0F387A4B-0C30-4F88-AB3A-6939F51CE9E7}" dt="2024-05-02T18:05:38.056" v="1079" actId="26606"/>
          <ac:spMkLst>
            <pc:docMk/>
            <pc:sldMk cId="1218883014" sldId="265"/>
            <ac:spMk id="10" creationId="{2F0E00C3-4613-415F-BE3A-78FBAD9061C0}"/>
          </ac:spMkLst>
        </pc:spChg>
        <pc:spChg chg="add del">
          <ac:chgData name="Ajewole, Damilola" userId="68a94909-79c4-4f7d-830e-06c6c64d11a4" providerId="ADAL" clId="{0F387A4B-0C30-4F88-AB3A-6939F51CE9E7}" dt="2024-05-02T18:05:38.056" v="1079" actId="26606"/>
          <ac:spMkLst>
            <pc:docMk/>
            <pc:sldMk cId="1218883014" sldId="265"/>
            <ac:spMk id="12" creationId="{8DBEAE55-3EA1-41D7-A212-5F7D8986C1F2}"/>
          </ac:spMkLst>
        </pc:spChg>
        <pc:spChg chg="add del">
          <ac:chgData name="Ajewole, Damilola" userId="68a94909-79c4-4f7d-830e-06c6c64d11a4" providerId="ADAL" clId="{0F387A4B-0C30-4F88-AB3A-6939F51CE9E7}" dt="2024-05-02T18:05:38.056" v="1079" actId="26606"/>
          <ac:spMkLst>
            <pc:docMk/>
            <pc:sldMk cId="1218883014" sldId="265"/>
            <ac:spMk id="14" creationId="{CFC5F0E7-644F-4101-BE72-12825CF537E7}"/>
          </ac:spMkLst>
        </pc:spChg>
        <pc:spChg chg="add">
          <ac:chgData name="Ajewole, Damilola" userId="68a94909-79c4-4f7d-830e-06c6c64d11a4" providerId="ADAL" clId="{0F387A4B-0C30-4F88-AB3A-6939F51CE9E7}" dt="2024-05-02T18:05:38.060" v="1080" actId="26606"/>
          <ac:spMkLst>
            <pc:docMk/>
            <pc:sldMk cId="1218883014" sldId="265"/>
            <ac:spMk id="16" creationId="{01D0AF59-99C3-4251-AB9A-C966C6AD4400}"/>
          </ac:spMkLst>
        </pc:spChg>
        <pc:spChg chg="add">
          <ac:chgData name="Ajewole, Damilola" userId="68a94909-79c4-4f7d-830e-06c6c64d11a4" providerId="ADAL" clId="{0F387A4B-0C30-4F88-AB3A-6939F51CE9E7}" dt="2024-05-02T18:05:38.060" v="1080" actId="26606"/>
          <ac:spMkLst>
            <pc:docMk/>
            <pc:sldMk cId="1218883014" sldId="265"/>
            <ac:spMk id="17" creationId="{1855405F-37A2-4869-9154-F8BE3BECE6C3}"/>
          </ac:spMkLst>
        </pc:spChg>
        <pc:picChg chg="add mod">
          <ac:chgData name="Ajewole, Damilola" userId="68a94909-79c4-4f7d-830e-06c6c64d11a4" providerId="ADAL" clId="{0F387A4B-0C30-4F88-AB3A-6939F51CE9E7}" dt="2024-05-02T18:05:38.060" v="1080" actId="26606"/>
          <ac:picMkLst>
            <pc:docMk/>
            <pc:sldMk cId="1218883014" sldId="265"/>
            <ac:picMk id="3" creationId="{9F366C45-84E7-E75F-0FB9-7D9CA5C03989}"/>
          </ac:picMkLst>
        </pc:picChg>
      </pc:sldChg>
      <pc:sldChg chg="addSp delSp modSp new mod">
        <pc:chgData name="Ajewole, Damilola" userId="68a94909-79c4-4f7d-830e-06c6c64d11a4" providerId="ADAL" clId="{0F387A4B-0C30-4F88-AB3A-6939F51CE9E7}" dt="2024-05-02T18:27:44.126" v="1641"/>
        <pc:sldMkLst>
          <pc:docMk/>
          <pc:sldMk cId="1081369827" sldId="266"/>
        </pc:sldMkLst>
        <pc:spChg chg="add del mod">
          <ac:chgData name="Ajewole, Damilola" userId="68a94909-79c4-4f7d-830e-06c6c64d11a4" providerId="ADAL" clId="{0F387A4B-0C30-4F88-AB3A-6939F51CE9E7}" dt="2024-05-02T18:27:43.135" v="1640" actId="478"/>
          <ac:spMkLst>
            <pc:docMk/>
            <pc:sldMk cId="1081369827" sldId="266"/>
            <ac:spMk id="4" creationId="{7FE2B911-1CA0-F917-F6C5-9E09432A781A}"/>
          </ac:spMkLst>
        </pc:spChg>
        <pc:spChg chg="add mod">
          <ac:chgData name="Ajewole, Damilola" userId="68a94909-79c4-4f7d-830e-06c6c64d11a4" providerId="ADAL" clId="{0F387A4B-0C30-4F88-AB3A-6939F51CE9E7}" dt="2024-05-02T18:27:44.126" v="1641"/>
          <ac:spMkLst>
            <pc:docMk/>
            <pc:sldMk cId="1081369827" sldId="266"/>
            <ac:spMk id="5" creationId="{CD2C8AD8-BE0B-761F-DB8D-8D04D4D869D3}"/>
          </ac:spMkLst>
        </pc:spChg>
        <pc:picChg chg="add mod">
          <ac:chgData name="Ajewole, Damilola" userId="68a94909-79c4-4f7d-830e-06c6c64d11a4" providerId="ADAL" clId="{0F387A4B-0C30-4F88-AB3A-6939F51CE9E7}" dt="2024-05-02T18:26:26.935" v="1622" actId="14100"/>
          <ac:picMkLst>
            <pc:docMk/>
            <pc:sldMk cId="1081369827" sldId="266"/>
            <ac:picMk id="3" creationId="{DC168471-15FB-2FDF-EC98-12E309751770}"/>
          </ac:picMkLst>
        </pc:picChg>
      </pc:sldChg>
      <pc:sldChg chg="addSp delSp modSp new mod setBg">
        <pc:chgData name="Ajewole, Damilola" userId="68a94909-79c4-4f7d-830e-06c6c64d11a4" providerId="ADAL" clId="{0F387A4B-0C30-4F88-AB3A-6939F51CE9E7}" dt="2024-05-02T18:27:39.670" v="1639"/>
        <pc:sldMkLst>
          <pc:docMk/>
          <pc:sldMk cId="1414848382" sldId="267"/>
        </pc:sldMkLst>
        <pc:spChg chg="add del mod">
          <ac:chgData name="Ajewole, Damilola" userId="68a94909-79c4-4f7d-830e-06c6c64d11a4" providerId="ADAL" clId="{0F387A4B-0C30-4F88-AB3A-6939F51CE9E7}" dt="2024-05-02T18:27:36.647" v="1637" actId="478"/>
          <ac:spMkLst>
            <pc:docMk/>
            <pc:sldMk cId="1414848382" sldId="267"/>
            <ac:spMk id="4" creationId="{222AD83E-442D-500C-7F30-CF69C274CEF6}"/>
          </ac:spMkLst>
        </pc:spChg>
        <pc:spChg chg="add">
          <ac:chgData name="Ajewole, Damilola" userId="68a94909-79c4-4f7d-830e-06c6c64d11a4" providerId="ADAL" clId="{0F387A4B-0C30-4F88-AB3A-6939F51CE9E7}" dt="2024-05-02T18:05:41.601" v="1081" actId="26606"/>
          <ac:spMkLst>
            <pc:docMk/>
            <pc:sldMk cId="1414848382" sldId="267"/>
            <ac:spMk id="5" creationId="{01D0AF59-99C3-4251-AB9A-C966C6AD4400}"/>
          </ac:spMkLst>
        </pc:spChg>
        <pc:spChg chg="add del mod">
          <ac:chgData name="Ajewole, Damilola" userId="68a94909-79c4-4f7d-830e-06c6c64d11a4" providerId="ADAL" clId="{0F387A4B-0C30-4F88-AB3A-6939F51CE9E7}" dt="2024-05-02T18:27:38.663" v="1638" actId="478"/>
          <ac:spMkLst>
            <pc:docMk/>
            <pc:sldMk cId="1414848382" sldId="267"/>
            <ac:spMk id="6" creationId="{5FB5FBE2-FE01-2D60-628C-522F0C72EBF5}"/>
          </ac:spMkLst>
        </pc:spChg>
        <pc:spChg chg="add mod">
          <ac:chgData name="Ajewole, Damilola" userId="68a94909-79c4-4f7d-830e-06c6c64d11a4" providerId="ADAL" clId="{0F387A4B-0C30-4F88-AB3A-6939F51CE9E7}" dt="2024-05-02T18:27:39.670" v="1639"/>
          <ac:spMkLst>
            <pc:docMk/>
            <pc:sldMk cId="1414848382" sldId="267"/>
            <ac:spMk id="7" creationId="{F6CBAE60-4A43-311C-9B62-753BD7BED033}"/>
          </ac:spMkLst>
        </pc:spChg>
        <pc:spChg chg="add del">
          <ac:chgData name="Ajewole, Damilola" userId="68a94909-79c4-4f7d-830e-06c6c64d11a4" providerId="ADAL" clId="{0F387A4B-0C30-4F88-AB3A-6939F51CE9E7}" dt="2024-05-02T17:27:22.742" v="487" actId="26606"/>
          <ac:spMkLst>
            <pc:docMk/>
            <pc:sldMk cId="1414848382" sldId="267"/>
            <ac:spMk id="8" creationId="{42A4FC2C-047E-45A5-965D-8E1E3BF09BC6}"/>
          </ac:spMkLst>
        </pc:spChg>
        <pc:spChg chg="add">
          <ac:chgData name="Ajewole, Damilola" userId="68a94909-79c4-4f7d-830e-06c6c64d11a4" providerId="ADAL" clId="{0F387A4B-0C30-4F88-AB3A-6939F51CE9E7}" dt="2024-05-02T18:05:41.601" v="1081" actId="26606"/>
          <ac:spMkLst>
            <pc:docMk/>
            <pc:sldMk cId="1414848382" sldId="267"/>
            <ac:spMk id="10" creationId="{1855405F-37A2-4869-9154-F8BE3BECE6C3}"/>
          </ac:spMkLst>
        </pc:spChg>
        <pc:picChg chg="add mod">
          <ac:chgData name="Ajewole, Damilola" userId="68a94909-79c4-4f7d-830e-06c6c64d11a4" providerId="ADAL" clId="{0F387A4B-0C30-4F88-AB3A-6939F51CE9E7}" dt="2024-05-02T18:05:41.601" v="1081" actId="26606"/>
          <ac:picMkLst>
            <pc:docMk/>
            <pc:sldMk cId="1414848382" sldId="267"/>
            <ac:picMk id="3" creationId="{8DE34CB9-EB9D-ACB7-D29A-0FDA8780CC1F}"/>
          </ac:picMkLst>
        </pc:picChg>
      </pc:sldChg>
      <pc:sldChg chg="addSp modSp new mod setBg">
        <pc:chgData name="Ajewole, Damilola" userId="68a94909-79c4-4f7d-830e-06c6c64d11a4" providerId="ADAL" clId="{0F387A4B-0C30-4F88-AB3A-6939F51CE9E7}" dt="2024-05-02T18:27:29.728" v="1635" actId="113"/>
        <pc:sldMkLst>
          <pc:docMk/>
          <pc:sldMk cId="1080141582" sldId="268"/>
        </pc:sldMkLst>
        <pc:spChg chg="add mod ord">
          <ac:chgData name="Ajewole, Damilola" userId="68a94909-79c4-4f7d-830e-06c6c64d11a4" providerId="ADAL" clId="{0F387A4B-0C30-4F88-AB3A-6939F51CE9E7}" dt="2024-05-02T18:19:10.468" v="1456" actId="1076"/>
          <ac:spMkLst>
            <pc:docMk/>
            <pc:sldMk cId="1080141582" sldId="268"/>
            <ac:spMk id="6" creationId="{F096E03B-A5D1-B8E4-BD2C-26D770844A15}"/>
          </ac:spMkLst>
        </pc:spChg>
        <pc:spChg chg="add mod">
          <ac:chgData name="Ajewole, Damilola" userId="68a94909-79c4-4f7d-830e-06c6c64d11a4" providerId="ADAL" clId="{0F387A4B-0C30-4F88-AB3A-6939F51CE9E7}" dt="2024-05-02T18:27:29.728" v="1635" actId="113"/>
          <ac:spMkLst>
            <pc:docMk/>
            <pc:sldMk cId="1080141582" sldId="268"/>
            <ac:spMk id="7" creationId="{CDA0A930-33A5-3D78-665D-091927F29228}"/>
          </ac:spMkLst>
        </pc:spChg>
        <pc:spChg chg="add">
          <ac:chgData name="Ajewole, Damilola" userId="68a94909-79c4-4f7d-830e-06c6c64d11a4" providerId="ADAL" clId="{0F387A4B-0C30-4F88-AB3A-6939F51CE9E7}" dt="2024-05-02T18:07:10.321" v="1107" actId="26606"/>
          <ac:spMkLst>
            <pc:docMk/>
            <pc:sldMk cId="1080141582" sldId="268"/>
            <ac:spMk id="11" creationId="{99ED5833-B85B-4103-8A3B-CAB0308E6C15}"/>
          </ac:spMkLst>
        </pc:spChg>
        <pc:picChg chg="add mod">
          <ac:chgData name="Ajewole, Damilola" userId="68a94909-79c4-4f7d-830e-06c6c64d11a4" providerId="ADAL" clId="{0F387A4B-0C30-4F88-AB3A-6939F51CE9E7}" dt="2024-05-02T18:19:12.052" v="1457" actId="1076"/>
          <ac:picMkLst>
            <pc:docMk/>
            <pc:sldMk cId="1080141582" sldId="268"/>
            <ac:picMk id="3" creationId="{A33DE9ED-7B09-D4FE-4665-E21FF159085C}"/>
          </ac:picMkLst>
        </pc:picChg>
        <pc:picChg chg="add mod">
          <ac:chgData name="Ajewole, Damilola" userId="68a94909-79c4-4f7d-830e-06c6c64d11a4" providerId="ADAL" clId="{0F387A4B-0C30-4F88-AB3A-6939F51CE9E7}" dt="2024-05-02T18:19:13.725" v="1458" actId="1076"/>
          <ac:picMkLst>
            <pc:docMk/>
            <pc:sldMk cId="1080141582" sldId="268"/>
            <ac:picMk id="5" creationId="{B03E41C0-3EE5-AC11-F394-3EBAA2E9CD62}"/>
          </ac:picMkLst>
        </pc:picChg>
      </pc:sldChg>
      <pc:sldChg chg="addSp modSp new del mod">
        <pc:chgData name="Ajewole, Damilola" userId="68a94909-79c4-4f7d-830e-06c6c64d11a4" providerId="ADAL" clId="{0F387A4B-0C30-4F88-AB3A-6939F51CE9E7}" dt="2024-05-02T18:16:25.120" v="1415" actId="2696"/>
        <pc:sldMkLst>
          <pc:docMk/>
          <pc:sldMk cId="4132092464" sldId="269"/>
        </pc:sldMkLst>
        <pc:picChg chg="add mod">
          <ac:chgData name="Ajewole, Damilola" userId="68a94909-79c4-4f7d-830e-06c6c64d11a4" providerId="ADAL" clId="{0F387A4B-0C30-4F88-AB3A-6939F51CE9E7}" dt="2024-05-02T17:34:06.350" v="498" actId="1076"/>
          <ac:picMkLst>
            <pc:docMk/>
            <pc:sldMk cId="4132092464" sldId="269"/>
            <ac:picMk id="3" creationId="{E1132E69-6F3C-C1C1-80E0-0DBFD245B1AF}"/>
          </ac:picMkLst>
        </pc:picChg>
      </pc:sldChg>
      <pc:sldChg chg="addSp delSp modSp new mod ord setBg">
        <pc:chgData name="Ajewole, Damilola" userId="68a94909-79c4-4f7d-830e-06c6c64d11a4" providerId="ADAL" clId="{0F387A4B-0C30-4F88-AB3A-6939F51CE9E7}" dt="2024-05-02T18:28:03.177" v="1649"/>
        <pc:sldMkLst>
          <pc:docMk/>
          <pc:sldMk cId="2553571651" sldId="270"/>
        </pc:sldMkLst>
        <pc:spChg chg="add mod">
          <ac:chgData name="Ajewole, Damilola" userId="68a94909-79c4-4f7d-830e-06c6c64d11a4" providerId="ADAL" clId="{0F387A4B-0C30-4F88-AB3A-6939F51CE9E7}" dt="2024-05-02T18:18:42.047" v="1454" actId="207"/>
          <ac:spMkLst>
            <pc:docMk/>
            <pc:sldMk cId="2553571651" sldId="270"/>
            <ac:spMk id="6" creationId="{D2A7E044-21E3-5530-951D-5B3481541E00}"/>
          </ac:spMkLst>
        </pc:spChg>
        <pc:spChg chg="add del mod">
          <ac:chgData name="Ajewole, Damilola" userId="68a94909-79c4-4f7d-830e-06c6c64d11a4" providerId="ADAL" clId="{0F387A4B-0C30-4F88-AB3A-6939F51CE9E7}" dt="2024-05-02T18:28:02.399" v="1648" actId="478"/>
          <ac:spMkLst>
            <pc:docMk/>
            <pc:sldMk cId="2553571651" sldId="270"/>
            <ac:spMk id="7" creationId="{FF81C58B-17AD-EBE4-2C50-51329BFBA5C0}"/>
          </ac:spMkLst>
        </pc:spChg>
        <pc:spChg chg="add mod">
          <ac:chgData name="Ajewole, Damilola" userId="68a94909-79c4-4f7d-830e-06c6c64d11a4" providerId="ADAL" clId="{0F387A4B-0C30-4F88-AB3A-6939F51CE9E7}" dt="2024-05-02T18:28:03.177" v="1649"/>
          <ac:spMkLst>
            <pc:docMk/>
            <pc:sldMk cId="2553571651" sldId="270"/>
            <ac:spMk id="8" creationId="{58A21DBA-D403-B62E-A6C8-8BAF2DA5F2FA}"/>
          </ac:spMkLst>
        </pc:spChg>
        <pc:spChg chg="add">
          <ac:chgData name="Ajewole, Damilola" userId="68a94909-79c4-4f7d-830e-06c6c64d11a4" providerId="ADAL" clId="{0F387A4B-0C30-4F88-AB3A-6939F51CE9E7}" dt="2024-05-02T17:50:57.525" v="517" actId="26606"/>
          <ac:spMkLst>
            <pc:docMk/>
            <pc:sldMk cId="2553571651" sldId="270"/>
            <ac:spMk id="10" creationId="{A9F529C3-C941-49FD-8C67-82F134F64BDB}"/>
          </ac:spMkLst>
        </pc:spChg>
        <pc:spChg chg="add">
          <ac:chgData name="Ajewole, Damilola" userId="68a94909-79c4-4f7d-830e-06c6c64d11a4" providerId="ADAL" clId="{0F387A4B-0C30-4F88-AB3A-6939F51CE9E7}" dt="2024-05-02T17:50:57.525" v="517" actId="26606"/>
          <ac:spMkLst>
            <pc:docMk/>
            <pc:sldMk cId="2553571651" sldId="270"/>
            <ac:spMk id="12" creationId="{20586029-32A0-47E5-9AEC-AE3ABA6B94D0}"/>
          </ac:spMkLst>
        </pc:spChg>
        <pc:picChg chg="add mod">
          <ac:chgData name="Ajewole, Damilola" userId="68a94909-79c4-4f7d-830e-06c6c64d11a4" providerId="ADAL" clId="{0F387A4B-0C30-4F88-AB3A-6939F51CE9E7}" dt="2024-05-02T17:50:57.525" v="517" actId="26606"/>
          <ac:picMkLst>
            <pc:docMk/>
            <pc:sldMk cId="2553571651" sldId="270"/>
            <ac:picMk id="3" creationId="{DE635105-3A54-583F-19B0-A51D0DD0FF46}"/>
          </ac:picMkLst>
        </pc:picChg>
        <pc:picChg chg="add mod">
          <ac:chgData name="Ajewole, Damilola" userId="68a94909-79c4-4f7d-830e-06c6c64d11a4" providerId="ADAL" clId="{0F387A4B-0C30-4F88-AB3A-6939F51CE9E7}" dt="2024-05-02T17:51:05.197" v="518" actId="14100"/>
          <ac:picMkLst>
            <pc:docMk/>
            <pc:sldMk cId="2553571651" sldId="270"/>
            <ac:picMk id="5" creationId="{3CAE8FEF-98CD-1181-F6C3-0CE45935F81A}"/>
          </ac:picMkLst>
        </pc:picChg>
        <pc:cxnChg chg="add">
          <ac:chgData name="Ajewole, Damilola" userId="68a94909-79c4-4f7d-830e-06c6c64d11a4" providerId="ADAL" clId="{0F387A4B-0C30-4F88-AB3A-6939F51CE9E7}" dt="2024-05-02T17:50:57.525" v="517" actId="26606"/>
          <ac:cxnSpMkLst>
            <pc:docMk/>
            <pc:sldMk cId="2553571651" sldId="270"/>
            <ac:cxnSpMk id="14" creationId="{8C730EAB-A532-4295-A302-FB4B90DB9F5E}"/>
          </ac:cxnSpMkLst>
        </pc:cxnChg>
      </pc:sldChg>
      <pc:sldChg chg="addSp modSp new mod setBg">
        <pc:chgData name="Ajewole, Damilola" userId="68a94909-79c4-4f7d-830e-06c6c64d11a4" providerId="ADAL" clId="{0F387A4B-0C30-4F88-AB3A-6939F51CE9E7}" dt="2024-05-02T18:27:07.849" v="1630" actId="113"/>
        <pc:sldMkLst>
          <pc:docMk/>
          <pc:sldMk cId="27666847" sldId="271"/>
        </pc:sldMkLst>
        <pc:spChg chg="add mod">
          <ac:chgData name="Ajewole, Damilola" userId="68a94909-79c4-4f7d-830e-06c6c64d11a4" providerId="ADAL" clId="{0F387A4B-0C30-4F88-AB3A-6939F51CE9E7}" dt="2024-05-02T18:17:10.789" v="1433" actId="255"/>
          <ac:spMkLst>
            <pc:docMk/>
            <pc:sldMk cId="27666847" sldId="271"/>
            <ac:spMk id="5" creationId="{F6E397DE-1178-F703-3CE9-52999C1C14CE}"/>
          </ac:spMkLst>
        </pc:spChg>
        <pc:spChg chg="add mod">
          <ac:chgData name="Ajewole, Damilola" userId="68a94909-79c4-4f7d-830e-06c6c64d11a4" providerId="ADAL" clId="{0F387A4B-0C30-4F88-AB3A-6939F51CE9E7}" dt="2024-05-02T18:27:07.849" v="1630" actId="113"/>
          <ac:spMkLst>
            <pc:docMk/>
            <pc:sldMk cId="27666847" sldId="271"/>
            <ac:spMk id="6" creationId="{7C09B056-5748-B214-AC48-64C12CA92F94}"/>
          </ac:spMkLst>
        </pc:spChg>
        <pc:spChg chg="add">
          <ac:chgData name="Ajewole, Damilola" userId="68a94909-79c4-4f7d-830e-06c6c64d11a4" providerId="ADAL" clId="{0F387A4B-0C30-4F88-AB3A-6939F51CE9E7}" dt="2024-05-02T17:49:17.965" v="512" actId="26606"/>
          <ac:spMkLst>
            <pc:docMk/>
            <pc:sldMk cId="27666847" sldId="271"/>
            <ac:spMk id="9" creationId="{A9F529C3-C941-49FD-8C67-82F134F64BDB}"/>
          </ac:spMkLst>
        </pc:spChg>
        <pc:spChg chg="add">
          <ac:chgData name="Ajewole, Damilola" userId="68a94909-79c4-4f7d-830e-06c6c64d11a4" providerId="ADAL" clId="{0F387A4B-0C30-4F88-AB3A-6939F51CE9E7}" dt="2024-05-02T17:49:17.965" v="512" actId="26606"/>
          <ac:spMkLst>
            <pc:docMk/>
            <pc:sldMk cId="27666847" sldId="271"/>
            <ac:spMk id="11" creationId="{20586029-32A0-47E5-9AEC-AE3ABA6B94D0}"/>
          </ac:spMkLst>
        </pc:spChg>
        <pc:picChg chg="add mod">
          <ac:chgData name="Ajewole, Damilola" userId="68a94909-79c4-4f7d-830e-06c6c64d11a4" providerId="ADAL" clId="{0F387A4B-0C30-4F88-AB3A-6939F51CE9E7}" dt="2024-05-02T17:49:17.965" v="512" actId="26606"/>
          <ac:picMkLst>
            <pc:docMk/>
            <pc:sldMk cId="27666847" sldId="271"/>
            <ac:picMk id="3" creationId="{59421E07-F655-34FB-50CE-632E5E87F3DF}"/>
          </ac:picMkLst>
        </pc:picChg>
        <pc:picChg chg="add mod">
          <ac:chgData name="Ajewole, Damilola" userId="68a94909-79c4-4f7d-830e-06c6c64d11a4" providerId="ADAL" clId="{0F387A4B-0C30-4F88-AB3A-6939F51CE9E7}" dt="2024-05-02T17:49:26.860" v="515" actId="1076"/>
          <ac:picMkLst>
            <pc:docMk/>
            <pc:sldMk cId="27666847" sldId="271"/>
            <ac:picMk id="4" creationId="{318344D9-4060-4661-E90B-8E0C22E76687}"/>
          </ac:picMkLst>
        </pc:picChg>
        <pc:cxnChg chg="add">
          <ac:chgData name="Ajewole, Damilola" userId="68a94909-79c4-4f7d-830e-06c6c64d11a4" providerId="ADAL" clId="{0F387A4B-0C30-4F88-AB3A-6939F51CE9E7}" dt="2024-05-02T17:49:17.965" v="512" actId="26606"/>
          <ac:cxnSpMkLst>
            <pc:docMk/>
            <pc:sldMk cId="27666847" sldId="271"/>
            <ac:cxnSpMk id="13" creationId="{8C730EAB-A532-4295-A302-FB4B90DB9F5E}"/>
          </ac:cxnSpMkLst>
        </pc:cxnChg>
      </pc:sldChg>
      <pc:sldChg chg="addSp delSp modSp new mod modClrScheme chgLayout">
        <pc:chgData name="Ajewole, Damilola" userId="68a94909-79c4-4f7d-830e-06c6c64d11a4" providerId="ADAL" clId="{0F387A4B-0C30-4F88-AB3A-6939F51CE9E7}" dt="2024-05-02T18:28:48.575" v="1660" actId="20577"/>
        <pc:sldMkLst>
          <pc:docMk/>
          <pc:sldMk cId="782391183" sldId="272"/>
        </pc:sldMkLst>
        <pc:spChg chg="add mod">
          <ac:chgData name="Ajewole, Damilola" userId="68a94909-79c4-4f7d-830e-06c6c64d11a4" providerId="ADAL" clId="{0F387A4B-0C30-4F88-AB3A-6939F51CE9E7}" dt="2024-05-02T18:28:48.575" v="1660" actId="20577"/>
          <ac:spMkLst>
            <pc:docMk/>
            <pc:sldMk cId="782391183" sldId="272"/>
            <ac:spMk id="4" creationId="{50F65875-885C-DD59-122A-77BD39BBC2D2}"/>
          </ac:spMkLst>
        </pc:spChg>
        <pc:spChg chg="add mod">
          <ac:chgData name="Ajewole, Damilola" userId="68a94909-79c4-4f7d-830e-06c6c64d11a4" providerId="ADAL" clId="{0F387A4B-0C30-4F88-AB3A-6939F51CE9E7}" dt="2024-05-02T18:28:45.191" v="1658" actId="14100"/>
          <ac:spMkLst>
            <pc:docMk/>
            <pc:sldMk cId="782391183" sldId="272"/>
            <ac:spMk id="5" creationId="{14638A5D-1BC4-51DF-5246-F77534D03869}"/>
          </ac:spMkLst>
        </pc:spChg>
        <pc:picChg chg="add del mod">
          <ac:chgData name="Ajewole, Damilola" userId="68a94909-79c4-4f7d-830e-06c6c64d11a4" providerId="ADAL" clId="{0F387A4B-0C30-4F88-AB3A-6939F51CE9E7}" dt="2024-05-02T17:49:12" v="510" actId="21"/>
          <ac:picMkLst>
            <pc:docMk/>
            <pc:sldMk cId="782391183" sldId="272"/>
            <ac:picMk id="3" creationId="{318344D9-4060-4661-E90B-8E0C22E76687}"/>
          </ac:picMkLst>
        </pc:picChg>
      </pc:sldChg>
      <pc:sldChg chg="addSp modSp new mod setBg modClrScheme chgLayout">
        <pc:chgData name="Ajewole, Damilola" userId="68a94909-79c4-4f7d-830e-06c6c64d11a4" providerId="ADAL" clId="{0F387A4B-0C30-4F88-AB3A-6939F51CE9E7}" dt="2024-05-02T18:28:35.025" v="1657" actId="113"/>
        <pc:sldMkLst>
          <pc:docMk/>
          <pc:sldMk cId="2913995276" sldId="273"/>
        </pc:sldMkLst>
        <pc:spChg chg="add mod">
          <ac:chgData name="Ajewole, Damilola" userId="68a94909-79c4-4f7d-830e-06c6c64d11a4" providerId="ADAL" clId="{0F387A4B-0C30-4F88-AB3A-6939F51CE9E7}" dt="2024-05-02T18:21:58.679" v="1499" actId="2711"/>
          <ac:spMkLst>
            <pc:docMk/>
            <pc:sldMk cId="2913995276" sldId="273"/>
            <ac:spMk id="2" creationId="{FCD3F500-E82B-A075-5072-2B04C39FFEE0}"/>
          </ac:spMkLst>
        </pc:spChg>
        <pc:spChg chg="add mod">
          <ac:chgData name="Ajewole, Damilola" userId="68a94909-79c4-4f7d-830e-06c6c64d11a4" providerId="ADAL" clId="{0F387A4B-0C30-4F88-AB3A-6939F51CE9E7}" dt="2024-05-02T18:21:53.410" v="1498" actId="2711"/>
          <ac:spMkLst>
            <pc:docMk/>
            <pc:sldMk cId="2913995276" sldId="273"/>
            <ac:spMk id="3" creationId="{08525CEE-B75F-75BD-C6AC-BE28382FFE77}"/>
          </ac:spMkLst>
        </pc:spChg>
        <pc:spChg chg="add mod">
          <ac:chgData name="Ajewole, Damilola" userId="68a94909-79c4-4f7d-830e-06c6c64d11a4" providerId="ADAL" clId="{0F387A4B-0C30-4F88-AB3A-6939F51CE9E7}" dt="2024-05-02T18:28:35.025" v="1657" actId="113"/>
          <ac:spMkLst>
            <pc:docMk/>
            <pc:sldMk cId="2913995276" sldId="273"/>
            <ac:spMk id="4" creationId="{02B2118E-6720-6664-13E6-A1E75A7157CB}"/>
          </ac:spMkLst>
        </pc:spChg>
        <pc:spChg chg="add">
          <ac:chgData name="Ajewole, Damilola" userId="68a94909-79c4-4f7d-830e-06c6c64d11a4" providerId="ADAL" clId="{0F387A4B-0C30-4F88-AB3A-6939F51CE9E7}" dt="2024-05-02T18:20:56.960" v="1469" actId="26606"/>
          <ac:spMkLst>
            <pc:docMk/>
            <pc:sldMk cId="2913995276" sldId="273"/>
            <ac:spMk id="8" creationId="{1BB867FF-FC45-48F7-8104-F89BE54909F1}"/>
          </ac:spMkLst>
        </pc:spChg>
        <pc:spChg chg="add">
          <ac:chgData name="Ajewole, Damilola" userId="68a94909-79c4-4f7d-830e-06c6c64d11a4" providerId="ADAL" clId="{0F387A4B-0C30-4F88-AB3A-6939F51CE9E7}" dt="2024-05-02T18:20:56.960" v="1469" actId="26606"/>
          <ac:spMkLst>
            <pc:docMk/>
            <pc:sldMk cId="2913995276" sldId="273"/>
            <ac:spMk id="10" creationId="{8BB56887-D0D5-4F0C-9E19-7247EB83C8B7}"/>
          </ac:spMkLst>
        </pc:spChg>
        <pc:spChg chg="add">
          <ac:chgData name="Ajewole, Damilola" userId="68a94909-79c4-4f7d-830e-06c6c64d11a4" providerId="ADAL" clId="{0F387A4B-0C30-4F88-AB3A-6939F51CE9E7}" dt="2024-05-02T18:20:56.960" v="1469" actId="26606"/>
          <ac:spMkLst>
            <pc:docMk/>
            <pc:sldMk cId="2913995276" sldId="273"/>
            <ac:spMk id="12" creationId="{081E4A58-353D-44AE-B2FC-2A74E2E400F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95DCAF-5384-4208-ACEA-E5602DF9D479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22C5A957-514B-454E-A25F-0885F24E2A28}">
      <dgm:prSet phldrT="[Text]"/>
      <dgm:spPr/>
      <dgm:t>
        <a:bodyPr/>
        <a:lstStyle/>
        <a:p>
          <a:r>
            <a:rPr lang="en-US" b="1"/>
            <a:t>Prompting</a:t>
          </a:r>
        </a:p>
      </dgm:t>
    </dgm:pt>
    <dgm:pt modelId="{0B95FACF-94CD-49B3-8B5D-9C57F96446F9}" type="parTrans" cxnId="{ED519814-98DE-4BFE-96F9-817E62929557}">
      <dgm:prSet/>
      <dgm:spPr/>
      <dgm:t>
        <a:bodyPr/>
        <a:lstStyle/>
        <a:p>
          <a:endParaRPr lang="en-US"/>
        </a:p>
      </dgm:t>
    </dgm:pt>
    <dgm:pt modelId="{D14FFEF1-2D76-42B8-A68D-1F712F2C0224}" type="sibTrans" cxnId="{ED519814-98DE-4BFE-96F9-817E62929557}">
      <dgm:prSet/>
      <dgm:spPr/>
      <dgm:t>
        <a:bodyPr/>
        <a:lstStyle/>
        <a:p>
          <a:endParaRPr lang="en-US"/>
        </a:p>
      </dgm:t>
    </dgm:pt>
    <dgm:pt modelId="{A8A943CA-C3E8-4127-A55D-6768D0800896}">
      <dgm:prSet phldrT="[Text]"/>
      <dgm:spPr/>
      <dgm:t>
        <a:bodyPr/>
        <a:lstStyle/>
        <a:p>
          <a:r>
            <a:rPr lang="en-US" b="1"/>
            <a:t>Code generation</a:t>
          </a:r>
        </a:p>
      </dgm:t>
    </dgm:pt>
    <dgm:pt modelId="{B4AF0AAF-19C2-4EEE-A1A7-B70879347914}" type="parTrans" cxnId="{3E0AEFCD-D3D3-4F03-BFB8-8384CD831E2D}">
      <dgm:prSet/>
      <dgm:spPr/>
      <dgm:t>
        <a:bodyPr/>
        <a:lstStyle/>
        <a:p>
          <a:endParaRPr lang="en-US"/>
        </a:p>
      </dgm:t>
    </dgm:pt>
    <dgm:pt modelId="{2804A441-2BE8-4B0F-9B98-4C747FCDC3F5}" type="sibTrans" cxnId="{3E0AEFCD-D3D3-4F03-BFB8-8384CD831E2D}">
      <dgm:prSet/>
      <dgm:spPr/>
      <dgm:t>
        <a:bodyPr/>
        <a:lstStyle/>
        <a:p>
          <a:endParaRPr lang="en-US"/>
        </a:p>
      </dgm:t>
    </dgm:pt>
    <dgm:pt modelId="{0D4204C1-45D6-4196-851E-03872FD1A9D8}">
      <dgm:prSet phldrT="[Text]"/>
      <dgm:spPr/>
      <dgm:t>
        <a:bodyPr/>
        <a:lstStyle/>
        <a:p>
          <a:r>
            <a:rPr lang="en-US" b="1"/>
            <a:t>Errors and Debugging</a:t>
          </a:r>
        </a:p>
      </dgm:t>
    </dgm:pt>
    <dgm:pt modelId="{B2876401-C564-4CF9-A67C-05A1227FCAF2}" type="parTrans" cxnId="{29EFC907-4619-48F6-8E9E-74003CF74CBC}">
      <dgm:prSet/>
      <dgm:spPr/>
      <dgm:t>
        <a:bodyPr/>
        <a:lstStyle/>
        <a:p>
          <a:endParaRPr lang="en-US"/>
        </a:p>
      </dgm:t>
    </dgm:pt>
    <dgm:pt modelId="{369B121B-C1E4-47AC-B239-76524B28388C}" type="sibTrans" cxnId="{29EFC907-4619-48F6-8E9E-74003CF74CBC}">
      <dgm:prSet/>
      <dgm:spPr/>
      <dgm:t>
        <a:bodyPr/>
        <a:lstStyle/>
        <a:p>
          <a:endParaRPr lang="en-US"/>
        </a:p>
      </dgm:t>
    </dgm:pt>
    <dgm:pt modelId="{D7386248-D111-4123-971B-265D8C3D729E}" type="pres">
      <dgm:prSet presAssocID="{AE95DCAF-5384-4208-ACEA-E5602DF9D479}" presName="Name0" presStyleCnt="0">
        <dgm:presLayoutVars>
          <dgm:dir/>
          <dgm:resizeHandles val="exact"/>
        </dgm:presLayoutVars>
      </dgm:prSet>
      <dgm:spPr/>
    </dgm:pt>
    <dgm:pt modelId="{20008484-693B-4C13-9AEE-DC467B2DE2CE}" type="pres">
      <dgm:prSet presAssocID="{22C5A957-514B-454E-A25F-0885F24E2A28}" presName="node" presStyleLbl="node1" presStyleIdx="0" presStyleCnt="3">
        <dgm:presLayoutVars>
          <dgm:bulletEnabled val="1"/>
        </dgm:presLayoutVars>
      </dgm:prSet>
      <dgm:spPr/>
    </dgm:pt>
    <dgm:pt modelId="{187F7431-1BD3-4B6F-92B2-2FF44498053C}" type="pres">
      <dgm:prSet presAssocID="{D14FFEF1-2D76-42B8-A68D-1F712F2C0224}" presName="sibTrans" presStyleLbl="sibTrans2D1" presStyleIdx="0" presStyleCnt="2"/>
      <dgm:spPr/>
    </dgm:pt>
    <dgm:pt modelId="{7E7581A7-FCA0-41A0-AE92-5DB498AFB506}" type="pres">
      <dgm:prSet presAssocID="{D14FFEF1-2D76-42B8-A68D-1F712F2C0224}" presName="connectorText" presStyleLbl="sibTrans2D1" presStyleIdx="0" presStyleCnt="2"/>
      <dgm:spPr/>
    </dgm:pt>
    <dgm:pt modelId="{B1E54CCC-3AE1-43D1-BB24-35EEF62AB6C1}" type="pres">
      <dgm:prSet presAssocID="{A8A943CA-C3E8-4127-A55D-6768D0800896}" presName="node" presStyleLbl="node1" presStyleIdx="1" presStyleCnt="3">
        <dgm:presLayoutVars>
          <dgm:bulletEnabled val="1"/>
        </dgm:presLayoutVars>
      </dgm:prSet>
      <dgm:spPr/>
    </dgm:pt>
    <dgm:pt modelId="{59EED7FA-67EF-4045-882C-C8F2ADE188BE}" type="pres">
      <dgm:prSet presAssocID="{2804A441-2BE8-4B0F-9B98-4C747FCDC3F5}" presName="sibTrans" presStyleLbl="sibTrans2D1" presStyleIdx="1" presStyleCnt="2"/>
      <dgm:spPr/>
    </dgm:pt>
    <dgm:pt modelId="{5C0E16D5-01D5-4405-B4C3-D7158EA6FC9E}" type="pres">
      <dgm:prSet presAssocID="{2804A441-2BE8-4B0F-9B98-4C747FCDC3F5}" presName="connectorText" presStyleLbl="sibTrans2D1" presStyleIdx="1" presStyleCnt="2"/>
      <dgm:spPr/>
    </dgm:pt>
    <dgm:pt modelId="{D786C43E-12D9-4637-9710-7887585FB9D8}" type="pres">
      <dgm:prSet presAssocID="{0D4204C1-45D6-4196-851E-03872FD1A9D8}" presName="node" presStyleLbl="node1" presStyleIdx="2" presStyleCnt="3">
        <dgm:presLayoutVars>
          <dgm:bulletEnabled val="1"/>
        </dgm:presLayoutVars>
      </dgm:prSet>
      <dgm:spPr/>
    </dgm:pt>
  </dgm:ptLst>
  <dgm:cxnLst>
    <dgm:cxn modelId="{29EFC907-4619-48F6-8E9E-74003CF74CBC}" srcId="{AE95DCAF-5384-4208-ACEA-E5602DF9D479}" destId="{0D4204C1-45D6-4196-851E-03872FD1A9D8}" srcOrd="2" destOrd="0" parTransId="{B2876401-C564-4CF9-A67C-05A1227FCAF2}" sibTransId="{369B121B-C1E4-47AC-B239-76524B28388C}"/>
    <dgm:cxn modelId="{ED519814-98DE-4BFE-96F9-817E62929557}" srcId="{AE95DCAF-5384-4208-ACEA-E5602DF9D479}" destId="{22C5A957-514B-454E-A25F-0885F24E2A28}" srcOrd="0" destOrd="0" parTransId="{0B95FACF-94CD-49B3-8B5D-9C57F96446F9}" sibTransId="{D14FFEF1-2D76-42B8-A68D-1F712F2C0224}"/>
    <dgm:cxn modelId="{DF7D2822-95D6-4612-A87E-33AAD7F7D7FF}" type="presOf" srcId="{D14FFEF1-2D76-42B8-A68D-1F712F2C0224}" destId="{7E7581A7-FCA0-41A0-AE92-5DB498AFB506}" srcOrd="1" destOrd="0" presId="urn:microsoft.com/office/officeart/2005/8/layout/process1"/>
    <dgm:cxn modelId="{80101D2F-B223-40F9-B590-105FF89028F0}" type="presOf" srcId="{2804A441-2BE8-4B0F-9B98-4C747FCDC3F5}" destId="{5C0E16D5-01D5-4405-B4C3-D7158EA6FC9E}" srcOrd="1" destOrd="0" presId="urn:microsoft.com/office/officeart/2005/8/layout/process1"/>
    <dgm:cxn modelId="{E29B5559-2D26-4B87-ACD5-1E216375F1D3}" type="presOf" srcId="{2804A441-2BE8-4B0F-9B98-4C747FCDC3F5}" destId="{59EED7FA-67EF-4045-882C-C8F2ADE188BE}" srcOrd="0" destOrd="0" presId="urn:microsoft.com/office/officeart/2005/8/layout/process1"/>
    <dgm:cxn modelId="{D4C0EDBB-871C-463F-9A6B-92B72549BDE3}" type="presOf" srcId="{0D4204C1-45D6-4196-851E-03872FD1A9D8}" destId="{D786C43E-12D9-4637-9710-7887585FB9D8}" srcOrd="0" destOrd="0" presId="urn:microsoft.com/office/officeart/2005/8/layout/process1"/>
    <dgm:cxn modelId="{3E0AEFCD-D3D3-4F03-BFB8-8384CD831E2D}" srcId="{AE95DCAF-5384-4208-ACEA-E5602DF9D479}" destId="{A8A943CA-C3E8-4127-A55D-6768D0800896}" srcOrd="1" destOrd="0" parTransId="{B4AF0AAF-19C2-4EEE-A1A7-B70879347914}" sibTransId="{2804A441-2BE8-4B0F-9B98-4C747FCDC3F5}"/>
    <dgm:cxn modelId="{429839DE-5420-47C5-9D97-11697622D372}" type="presOf" srcId="{22C5A957-514B-454E-A25F-0885F24E2A28}" destId="{20008484-693B-4C13-9AEE-DC467B2DE2CE}" srcOrd="0" destOrd="0" presId="urn:microsoft.com/office/officeart/2005/8/layout/process1"/>
    <dgm:cxn modelId="{6D921FDF-016E-4D1D-A409-8D80F44E14AF}" type="presOf" srcId="{D14FFEF1-2D76-42B8-A68D-1F712F2C0224}" destId="{187F7431-1BD3-4B6F-92B2-2FF44498053C}" srcOrd="0" destOrd="0" presId="urn:microsoft.com/office/officeart/2005/8/layout/process1"/>
    <dgm:cxn modelId="{32FB26EA-B016-4DEC-8D6D-5D126A3CDFD9}" type="presOf" srcId="{A8A943CA-C3E8-4127-A55D-6768D0800896}" destId="{B1E54CCC-3AE1-43D1-BB24-35EEF62AB6C1}" srcOrd="0" destOrd="0" presId="urn:microsoft.com/office/officeart/2005/8/layout/process1"/>
    <dgm:cxn modelId="{0BB3DDF8-E3CA-4C46-B4A8-B895442FE692}" type="presOf" srcId="{AE95DCAF-5384-4208-ACEA-E5602DF9D479}" destId="{D7386248-D111-4123-971B-265D8C3D729E}" srcOrd="0" destOrd="0" presId="urn:microsoft.com/office/officeart/2005/8/layout/process1"/>
    <dgm:cxn modelId="{63EE58A9-77C3-4562-A8A4-74D620FED5EB}" type="presParOf" srcId="{D7386248-D111-4123-971B-265D8C3D729E}" destId="{20008484-693B-4C13-9AEE-DC467B2DE2CE}" srcOrd="0" destOrd="0" presId="urn:microsoft.com/office/officeart/2005/8/layout/process1"/>
    <dgm:cxn modelId="{1F4EBFB5-33C0-4D4E-B88D-39F642764F16}" type="presParOf" srcId="{D7386248-D111-4123-971B-265D8C3D729E}" destId="{187F7431-1BD3-4B6F-92B2-2FF44498053C}" srcOrd="1" destOrd="0" presId="urn:microsoft.com/office/officeart/2005/8/layout/process1"/>
    <dgm:cxn modelId="{3A0727AD-91AA-4ABF-83D5-21822345C9A0}" type="presParOf" srcId="{187F7431-1BD3-4B6F-92B2-2FF44498053C}" destId="{7E7581A7-FCA0-41A0-AE92-5DB498AFB506}" srcOrd="0" destOrd="0" presId="urn:microsoft.com/office/officeart/2005/8/layout/process1"/>
    <dgm:cxn modelId="{73895524-4CA7-4403-892A-FCD7B9C3A5E9}" type="presParOf" srcId="{D7386248-D111-4123-971B-265D8C3D729E}" destId="{B1E54CCC-3AE1-43D1-BB24-35EEF62AB6C1}" srcOrd="2" destOrd="0" presId="urn:microsoft.com/office/officeart/2005/8/layout/process1"/>
    <dgm:cxn modelId="{BB698DED-DCA8-4406-A970-38E4C2091F94}" type="presParOf" srcId="{D7386248-D111-4123-971B-265D8C3D729E}" destId="{59EED7FA-67EF-4045-882C-C8F2ADE188BE}" srcOrd="3" destOrd="0" presId="urn:microsoft.com/office/officeart/2005/8/layout/process1"/>
    <dgm:cxn modelId="{537BD960-A84A-4737-88CE-68411E8ED00F}" type="presParOf" srcId="{59EED7FA-67EF-4045-882C-C8F2ADE188BE}" destId="{5C0E16D5-01D5-4405-B4C3-D7158EA6FC9E}" srcOrd="0" destOrd="0" presId="urn:microsoft.com/office/officeart/2005/8/layout/process1"/>
    <dgm:cxn modelId="{998504EF-AB72-4A9B-9256-63A1C866E125}" type="presParOf" srcId="{D7386248-D111-4123-971B-265D8C3D729E}" destId="{D786C43E-12D9-4637-9710-7887585FB9D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008484-693B-4C13-9AEE-DC467B2DE2CE}">
      <dsp:nvSpPr>
        <dsp:cNvPr id="0" name=""/>
        <dsp:cNvSpPr/>
      </dsp:nvSpPr>
      <dsp:spPr>
        <a:xfrm>
          <a:off x="9242" y="1346949"/>
          <a:ext cx="2762398" cy="165743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1" kern="1200"/>
            <a:t>Prompting</a:t>
          </a:r>
        </a:p>
      </dsp:txBody>
      <dsp:txXfrm>
        <a:off x="57787" y="1395494"/>
        <a:ext cx="2665308" cy="1560349"/>
      </dsp:txXfrm>
    </dsp:sp>
    <dsp:sp modelId="{187F7431-1BD3-4B6F-92B2-2FF44498053C}">
      <dsp:nvSpPr>
        <dsp:cNvPr id="0" name=""/>
        <dsp:cNvSpPr/>
      </dsp:nvSpPr>
      <dsp:spPr>
        <a:xfrm>
          <a:off x="3047880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047880" y="1970146"/>
        <a:ext cx="409940" cy="411044"/>
      </dsp:txXfrm>
    </dsp:sp>
    <dsp:sp modelId="{B1E54CCC-3AE1-43D1-BB24-35EEF62AB6C1}">
      <dsp:nvSpPr>
        <dsp:cNvPr id="0" name=""/>
        <dsp:cNvSpPr/>
      </dsp:nvSpPr>
      <dsp:spPr>
        <a:xfrm>
          <a:off x="3876600" y="1346949"/>
          <a:ext cx="2762398" cy="165743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1" kern="1200"/>
            <a:t>Code generation</a:t>
          </a:r>
        </a:p>
      </dsp:txBody>
      <dsp:txXfrm>
        <a:off x="3925145" y="1395494"/>
        <a:ext cx="2665308" cy="1560349"/>
      </dsp:txXfrm>
    </dsp:sp>
    <dsp:sp modelId="{59EED7FA-67EF-4045-882C-C8F2ADE188BE}">
      <dsp:nvSpPr>
        <dsp:cNvPr id="0" name=""/>
        <dsp:cNvSpPr/>
      </dsp:nvSpPr>
      <dsp:spPr>
        <a:xfrm>
          <a:off x="6915239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6915239" y="1970146"/>
        <a:ext cx="409940" cy="411044"/>
      </dsp:txXfrm>
    </dsp:sp>
    <dsp:sp modelId="{D786C43E-12D9-4637-9710-7887585FB9D8}">
      <dsp:nvSpPr>
        <dsp:cNvPr id="0" name=""/>
        <dsp:cNvSpPr/>
      </dsp:nvSpPr>
      <dsp:spPr>
        <a:xfrm>
          <a:off x="7743958" y="1346949"/>
          <a:ext cx="2762398" cy="165743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1" kern="1200"/>
            <a:t>Errors and Debugging</a:t>
          </a:r>
        </a:p>
      </dsp:txBody>
      <dsp:txXfrm>
        <a:off x="7792503" y="1395494"/>
        <a:ext cx="2665308" cy="1560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468D0-A314-6399-0631-9F233170AD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DE8D0C-8228-07FC-4ABB-6F26F61E8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0B47A-58BD-5DB9-D8C8-27603DBD4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E531E-DB2C-4812-AA26-C56594D7112B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3006C-40E1-994F-4964-451BCE3A3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752D9-03CF-851A-DD26-36EE1952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8F51-99DB-4898-97BE-0C7BE81D0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71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02148-C4F0-BDEE-735A-68DD3345A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9758C9-FB3B-01BA-5785-5950ABC20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20E50-31F7-9E5A-3A84-933390CC9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E531E-DB2C-4812-AA26-C56594D7112B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56CB8-37D9-6407-B10D-6353EAB2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A2696-C83B-9B91-E961-AB34DDAC6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8F51-99DB-4898-97BE-0C7BE81D0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7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AB344-1FC4-9C66-F1AF-776FE4EBE2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983065-43BD-1D42-8F60-4D1463049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98B51-05AB-55EF-9ACA-EDAEDA71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E531E-DB2C-4812-AA26-C56594D7112B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6495D-763D-159D-1C1F-AB8DFA05C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24EC1-E9EC-DDA4-6885-167B238C3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8F51-99DB-4898-97BE-0C7BE81D0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49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94380-4D18-F92B-07DB-53471FB6F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8F6D6-6068-66AD-22B0-A76E1BAAB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3E574-482F-5D23-8E6E-99344CCE0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E531E-DB2C-4812-AA26-C56594D7112B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2A21E-F56E-48F4-97CF-4C3060B93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51DE7-2675-1F8F-D76C-A5E5B6A5F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8F51-99DB-4898-97BE-0C7BE81D0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0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A5703-8A21-5FD9-CB63-65DBE73C9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136CF-7379-CF47-2E2C-734125919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44C5B-9C80-AD19-6DF3-B596B5A09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E531E-DB2C-4812-AA26-C56594D7112B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C0BF1-A7AF-3E41-7067-9C7B00A9C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397D2-0976-BA33-069E-B4AD9D60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8F51-99DB-4898-97BE-0C7BE81D0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5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D1881-ED3C-6C96-386C-54E0D1E62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200D9-6F26-EA20-2C1F-EEB5B51E0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6F2ADE-C33E-5C63-8D0C-7A91CC771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8EFBE6-ACD7-5F5E-E35D-55E9D8862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E531E-DB2C-4812-AA26-C56594D7112B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B6EDF-75AA-0C08-F157-D69E035CC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2F7C74-4798-90BB-88F9-CF04BE3FA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8F51-99DB-4898-97BE-0C7BE81D0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81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93003-17FD-1FF4-CC0F-8238540E0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3355E-75AA-9AEB-9A83-88C584A79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A2319-A2E4-E2B6-6BE3-A9983E566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3BD836-C262-0C3C-DFC4-690193BF8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B65DF3-0E34-D0C6-A4AC-17802F64A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F67661-A18A-19A2-D67A-B2C01E734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E531E-DB2C-4812-AA26-C56594D7112B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F9D1FD-44AD-57DB-DACB-5607F5FD5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0BD132-C83F-2BB9-D483-0602B2962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8F51-99DB-4898-97BE-0C7BE81D0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02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4A6C2-7E20-8E0E-49E0-17F822A2A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6D2F1A-F880-6C51-8FDE-5CB625C66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E531E-DB2C-4812-AA26-C56594D7112B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A8D7A2-30CC-E599-457B-39FFBD777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D7DB1-5DE1-B42B-B9E5-0F861057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8F51-99DB-4898-97BE-0C7BE81D0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16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B52887-8287-2D4D-FD92-7D31C8F53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E531E-DB2C-4812-AA26-C56594D7112B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7915E1-38BC-69A2-12E7-2C165A237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25F38-0EBA-966F-8E3A-720C6F78B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8F51-99DB-4898-97BE-0C7BE81D0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0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1089C-2A0C-DB17-4A6D-078E2258C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F5BD4-B7DC-9533-2EB0-ECDCB548C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2DEF0-5F1E-7D2A-AF78-872AB2CAA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AE967-5A24-7D5D-F483-A1F5F4FC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E531E-DB2C-4812-AA26-C56594D7112B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4D25E-E56D-0791-767D-DCE1A7DC5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77007-AF4F-1887-E596-93DE7142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8F51-99DB-4898-97BE-0C7BE81D0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94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42150-6EBE-E60E-23BE-CE83AD132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08622B-BD97-43E6-89B7-5798B346B8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D7FE8-D0F0-B277-D8A6-1730F0A72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E9E06-61F5-26B4-C6FA-2C9421A0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E531E-DB2C-4812-AA26-C56594D7112B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25D0E-D370-660F-CC78-52A5C7A68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BDDE58-1BFA-A08B-83D8-E678934DC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8F51-99DB-4898-97BE-0C7BE81D0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57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6C0BF1-A9ED-0661-7290-1573E92C4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2B248-8C13-016A-F0B3-81407E75F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99FD9-DC9E-EAAF-8413-B878E18673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E531E-DB2C-4812-AA26-C56594D7112B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A6DEA-5085-E139-EE65-221BB18DE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B426E-9E5F-9237-DB52-85D5A929BA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A8F51-99DB-4898-97BE-0C7BE81D0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76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38/s41559-023-02063-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arthdata.nasa.gov/esdis/eso/standards-and-references/hdf-eos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5417D99-529C-6D4A-365C-223DB8E06629}"/>
              </a:ext>
            </a:extLst>
          </p:cNvPr>
          <p:cNvSpPr txBox="1"/>
          <p:nvPr/>
        </p:nvSpPr>
        <p:spPr>
          <a:xfrm>
            <a:off x="2059620" y="1643841"/>
            <a:ext cx="8746838" cy="4827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Developing a Chat-GPT interaction to assess Normalized Difference Vegetation Index (NDVI) in R studio. </a:t>
            </a:r>
          </a:p>
          <a:p>
            <a:pPr algn="ctr">
              <a:lnSpc>
                <a:spcPct val="150000"/>
              </a:lnSpc>
            </a:pPr>
            <a:endParaRPr lang="en-US" sz="3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Damilola Ajewole and Sunday Olaniyan</a:t>
            </a:r>
          </a:p>
        </p:txBody>
      </p:sp>
    </p:spTree>
    <p:extLst>
      <p:ext uri="{BB962C8B-B14F-4D97-AF65-F5344CB8AC3E}">
        <p14:creationId xmlns:p14="http://schemas.microsoft.com/office/powerpoint/2010/main" val="3440083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366C45-84E7-E75F-0FB9-7D9CA5C03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480" y="643467"/>
            <a:ext cx="7819040" cy="557106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10D8564-637C-B172-360A-D8F3EE570221}"/>
              </a:ext>
            </a:extLst>
          </p:cNvPr>
          <p:cNvSpPr/>
          <p:nvPr/>
        </p:nvSpPr>
        <p:spPr>
          <a:xfrm>
            <a:off x="0" y="6356412"/>
            <a:ext cx="12192000" cy="50158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        Objectives       </a:t>
            </a:r>
            <a:r>
              <a:rPr lang="en-US" b="1" dirty="0">
                <a:solidFill>
                  <a:schemeClr val="bg1"/>
                </a:solidFill>
              </a:rPr>
              <a:t>Prompts and debugging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Success     Discussion and conclusion</a:t>
            </a:r>
          </a:p>
        </p:txBody>
      </p:sp>
    </p:spTree>
    <p:extLst>
      <p:ext uri="{BB962C8B-B14F-4D97-AF65-F5344CB8AC3E}">
        <p14:creationId xmlns:p14="http://schemas.microsoft.com/office/powerpoint/2010/main" val="1218883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168471-15FB-2FDF-EC98-12E309751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59" y="387110"/>
            <a:ext cx="6429517" cy="60490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D2C8AD8-BE0B-761F-DB8D-8D04D4D869D3}"/>
              </a:ext>
            </a:extLst>
          </p:cNvPr>
          <p:cNvSpPr/>
          <p:nvPr/>
        </p:nvSpPr>
        <p:spPr>
          <a:xfrm>
            <a:off x="0" y="6356412"/>
            <a:ext cx="12192000" cy="50158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        Objectives       </a:t>
            </a:r>
            <a:r>
              <a:rPr lang="en-US" b="1" dirty="0">
                <a:solidFill>
                  <a:schemeClr val="bg1"/>
                </a:solidFill>
              </a:rPr>
              <a:t>Prompts and debugging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Success     Discussion and conclusion</a:t>
            </a:r>
          </a:p>
        </p:txBody>
      </p:sp>
    </p:spTree>
    <p:extLst>
      <p:ext uri="{BB962C8B-B14F-4D97-AF65-F5344CB8AC3E}">
        <p14:creationId xmlns:p14="http://schemas.microsoft.com/office/powerpoint/2010/main" val="1081369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E34CB9-EB9D-ACB7-D29A-0FDA8780C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020" y="643467"/>
            <a:ext cx="5013959" cy="557106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6CBAE60-4A43-311C-9B62-753BD7BED033}"/>
              </a:ext>
            </a:extLst>
          </p:cNvPr>
          <p:cNvSpPr/>
          <p:nvPr/>
        </p:nvSpPr>
        <p:spPr>
          <a:xfrm>
            <a:off x="0" y="6356412"/>
            <a:ext cx="12192000" cy="50158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        Objectives       </a:t>
            </a:r>
            <a:r>
              <a:rPr lang="en-US" b="1" dirty="0">
                <a:solidFill>
                  <a:schemeClr val="bg1"/>
                </a:solidFill>
              </a:rPr>
              <a:t>Prompts and debugging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Success     Discussion and conclusion</a:t>
            </a:r>
          </a:p>
        </p:txBody>
      </p:sp>
    </p:spTree>
    <p:extLst>
      <p:ext uri="{BB962C8B-B14F-4D97-AF65-F5344CB8AC3E}">
        <p14:creationId xmlns:p14="http://schemas.microsoft.com/office/powerpoint/2010/main" val="1414848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96E03B-A5D1-B8E4-BD2C-26D770844A15}"/>
              </a:ext>
            </a:extLst>
          </p:cNvPr>
          <p:cNvSpPr txBox="1"/>
          <p:nvPr/>
        </p:nvSpPr>
        <p:spPr>
          <a:xfrm>
            <a:off x="886194" y="0"/>
            <a:ext cx="9795638" cy="1114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+mj-lt"/>
                <a:ea typeface="+mj-ea"/>
                <a:cs typeface="+mj-cs"/>
              </a:rPr>
              <a:t>Starting all over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3DE9ED-7B09-D4FE-4665-E21FF1590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38" y="1659714"/>
            <a:ext cx="5600628" cy="33463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3E41C0-3EE5-AC11-F394-3EBAA2E9C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801" y="2328916"/>
            <a:ext cx="5828261" cy="22001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DA0A930-33A5-3D78-665D-091927F29228}"/>
              </a:ext>
            </a:extLst>
          </p:cNvPr>
          <p:cNvSpPr/>
          <p:nvPr/>
        </p:nvSpPr>
        <p:spPr>
          <a:xfrm>
            <a:off x="0" y="6356412"/>
            <a:ext cx="12192000" cy="50158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        Objectives       </a:t>
            </a:r>
            <a:r>
              <a:rPr lang="en-US" b="1" dirty="0">
                <a:solidFill>
                  <a:schemeClr val="bg1"/>
                </a:solidFill>
              </a:rPr>
              <a:t>Prompts and debugging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Success     Discussion and conclusion</a:t>
            </a:r>
          </a:p>
        </p:txBody>
      </p:sp>
    </p:spTree>
    <p:extLst>
      <p:ext uri="{BB962C8B-B14F-4D97-AF65-F5344CB8AC3E}">
        <p14:creationId xmlns:p14="http://schemas.microsoft.com/office/powerpoint/2010/main" val="1080141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421E07-F655-34FB-50CE-632E5E87F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211214"/>
            <a:ext cx="5294716" cy="243556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18344D9-4060-4661-E90B-8E0C22E76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322" y="800536"/>
            <a:ext cx="3173728" cy="52569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E397DE-1178-F703-3CE9-52999C1C14CE}"/>
              </a:ext>
            </a:extLst>
          </p:cNvPr>
          <p:cNvSpPr txBox="1"/>
          <p:nvPr/>
        </p:nvSpPr>
        <p:spPr>
          <a:xfrm>
            <a:off x="923731" y="867747"/>
            <a:ext cx="2883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Success!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09B056-5748-B214-AC48-64C12CA92F94}"/>
              </a:ext>
            </a:extLst>
          </p:cNvPr>
          <p:cNvSpPr/>
          <p:nvPr/>
        </p:nvSpPr>
        <p:spPr>
          <a:xfrm>
            <a:off x="0" y="6356412"/>
            <a:ext cx="12192000" cy="50158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        Objectives       Prompts and debugging     </a:t>
            </a:r>
            <a:r>
              <a:rPr lang="en-US" b="1" dirty="0">
                <a:solidFill>
                  <a:schemeClr val="bg1"/>
                </a:solidFill>
              </a:rPr>
              <a:t>Success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Discussion and conclusion</a:t>
            </a:r>
          </a:p>
        </p:txBody>
      </p:sp>
    </p:spTree>
    <p:extLst>
      <p:ext uri="{BB962C8B-B14F-4D97-AF65-F5344CB8AC3E}">
        <p14:creationId xmlns:p14="http://schemas.microsoft.com/office/powerpoint/2010/main" val="27666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D3F500-E82B-A075-5072-2B04C39FF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 and conclusion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25CEE-B75F-75BD-C6AC-BE28382FF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need for details, yet specific 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Chat-GPT3.5 is not optimized for context- Chat-GPT is not human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Chat-GPT can drift off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Chat-GPT3.5 likely uses the most popular word or phrase in its understanding 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Machine-machine communication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Ready-to-run codes (mostly 1/2 errors)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programing needs in a single interface.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Catches simple errors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Options and different approaches to the same task.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B2118E-6720-6664-13E6-A1E75A7157CB}"/>
              </a:ext>
            </a:extLst>
          </p:cNvPr>
          <p:cNvSpPr/>
          <p:nvPr/>
        </p:nvSpPr>
        <p:spPr>
          <a:xfrm>
            <a:off x="0" y="6356412"/>
            <a:ext cx="12192000" cy="50158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        Objectives       Prompts and debugging     Success     </a:t>
            </a:r>
            <a:r>
              <a:rPr lang="en-US" b="1" dirty="0">
                <a:solidFill>
                  <a:schemeClr val="bg1"/>
                </a:solidFill>
              </a:rPr>
              <a:t>Discussion and conclusion</a:t>
            </a:r>
          </a:p>
        </p:txBody>
      </p:sp>
    </p:spTree>
    <p:extLst>
      <p:ext uri="{BB962C8B-B14F-4D97-AF65-F5344CB8AC3E}">
        <p14:creationId xmlns:p14="http://schemas.microsoft.com/office/powerpoint/2010/main" val="2913995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F65875-885C-DD59-122A-77BD39BBC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050" y="418391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+mn-lt"/>
              </a:rPr>
              <a:t>     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638A5D-1BC4-51DF-5246-F77534D03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26" y="1811045"/>
            <a:ext cx="10767874" cy="436591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Merow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C, Serra-Diaz, JM,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Enquist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BJ, &amp; Wilson AM. 2023. AI chatbots can boost scientific coding. Nature Ecology &amp; Evolution.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2"/>
              </a:rPr>
              <a:t>https://doi.org/10.1038/s41559-023-02063-3</a:t>
            </a:r>
            <a:endParaRPr lang="en-US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Perkel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JM. 2023. Six tips for better coding with ChatGPT. Nature. https://doi.org/10.1038/d41586-023-01833-0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82391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7A951-2C1D-5682-6371-7AC4AD490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795"/>
            <a:ext cx="10515600" cy="1325563"/>
          </a:xfrm>
        </p:spPr>
        <p:txBody>
          <a:bodyPr/>
          <a:lstStyle/>
          <a:p>
            <a:r>
              <a:rPr lang="en-US" b="1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0BCBB-0642-792C-AD62-056AAF75A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90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Remote sensing datasets are </a:t>
            </a:r>
            <a:r>
              <a:rPr lang="en-US" dirty="0">
                <a:solidFill>
                  <a:srgbClr val="FF0000"/>
                </a:solidFill>
              </a:rPr>
              <a:t>large and complex</a:t>
            </a:r>
          </a:p>
          <a:p>
            <a:pPr lvl="1">
              <a:lnSpc>
                <a:spcPct val="150000"/>
              </a:lnSpc>
            </a:pPr>
            <a:r>
              <a:rPr lang="en-US" sz="1800" b="0" i="0" dirty="0">
                <a:effectLst/>
              </a:rPr>
              <a:t>The Hierarchical Data Format (</a:t>
            </a:r>
            <a:r>
              <a:rPr lang="en-US" sz="1800" b="0" i="0" u="none" strike="noStrike" dirty="0"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HDF</a:t>
            </a:r>
            <a:r>
              <a:rPr lang="en-US" sz="1800" b="0" i="0" dirty="0">
                <a:effectLst/>
              </a:rPr>
              <a:t>) is a file format and I/O library designed for storing, exchanging, managing and archiving complex remote sensing data. </a:t>
            </a: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sz="1800" b="0" i="0" dirty="0">
                <a:effectLst/>
              </a:rPr>
              <a:t>NetCDF is a set of software libraries and self-describing, machine-independent data formats that support the creation, access, and sharing of array-oriented scientific data.</a:t>
            </a:r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r>
              <a:rPr lang="en-US" dirty="0"/>
              <a:t>Acquiring and analyzing can be cumbersome</a:t>
            </a:r>
          </a:p>
          <a:p>
            <a:r>
              <a:rPr lang="en-US" dirty="0"/>
              <a:t>Many approaches involve scripting to acquire</a:t>
            </a:r>
          </a:p>
          <a:p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2F5C4B-DEB6-59D9-8F66-9790B3A2D345}"/>
              </a:ext>
            </a:extLst>
          </p:cNvPr>
          <p:cNvSpPr/>
          <p:nvPr/>
        </p:nvSpPr>
        <p:spPr>
          <a:xfrm>
            <a:off x="0" y="6356412"/>
            <a:ext cx="12192000" cy="50158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Background</a:t>
            </a:r>
            <a:r>
              <a:rPr lang="en-US" dirty="0"/>
              <a:t>       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Objectives       Prompts and debugging     Success     Discussion and conclusion</a:t>
            </a:r>
          </a:p>
        </p:txBody>
      </p:sp>
    </p:spTree>
    <p:extLst>
      <p:ext uri="{BB962C8B-B14F-4D97-AF65-F5344CB8AC3E}">
        <p14:creationId xmlns:p14="http://schemas.microsoft.com/office/powerpoint/2010/main" val="1029507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B5434A-CC69-5C6B-EE32-513DA77EFB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" r="-1" b="-1"/>
          <a:stretch/>
        </p:blipFill>
        <p:spPr>
          <a:xfrm>
            <a:off x="2" y="10"/>
            <a:ext cx="8700116" cy="617037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D88641-2061-24A3-6A0B-8A8E93CF6CAD}"/>
              </a:ext>
            </a:extLst>
          </p:cNvPr>
          <p:cNvSpPr txBox="1"/>
          <p:nvPr/>
        </p:nvSpPr>
        <p:spPr>
          <a:xfrm>
            <a:off x="2282660" y="5282303"/>
            <a:ext cx="648321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dirty="0"/>
              <a:t>https://search.earthdata.nasa.gov/search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6E4871-2A70-AF0B-7776-80379CF4FCFF}"/>
              </a:ext>
            </a:extLst>
          </p:cNvPr>
          <p:cNvSpPr/>
          <p:nvPr/>
        </p:nvSpPr>
        <p:spPr>
          <a:xfrm>
            <a:off x="0" y="6356412"/>
            <a:ext cx="12192000" cy="50158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Background</a:t>
            </a:r>
            <a:r>
              <a:rPr lang="en-US" dirty="0"/>
              <a:t>       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Objectives       Prompts and debugging     Success     Discussion and conclusion</a:t>
            </a:r>
          </a:p>
        </p:txBody>
      </p:sp>
    </p:spTree>
    <p:extLst>
      <p:ext uri="{BB962C8B-B14F-4D97-AF65-F5344CB8AC3E}">
        <p14:creationId xmlns:p14="http://schemas.microsoft.com/office/powerpoint/2010/main" val="60024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D312C-23E2-1405-436F-57D7293C8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A45E1-85EC-0B77-07C6-292B56AE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928"/>
            <a:ext cx="10515600" cy="4351338"/>
          </a:xfrm>
        </p:spPr>
        <p:txBody>
          <a:bodyPr/>
          <a:lstStyle/>
          <a:p>
            <a:pPr algn="l" rtl="0" fontAlgn="base">
              <a:lnSpc>
                <a:spcPct val="200000"/>
              </a:lnSpc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With the help of Chat-GPT 3.5, Develop a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simple code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to download remote sensing datasets with the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urls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ct val="200000"/>
              </a:lnSpc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Attempt to download NDVI dataset from NASA’s repository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ct val="200000"/>
              </a:lnSpc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Document and understand which kinds of prompts lead ChatGPT to produce most useful and efficient codes.     </a:t>
            </a:r>
          </a:p>
          <a:p>
            <a:pPr algn="l" rtl="0" fontAlgn="base">
              <a:lnSpc>
                <a:spcPct val="200000"/>
              </a:lnSpc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Evaluate performance of both humans and Chat-GPT 3.5 in this process.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330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D988644-8F35-D019-F0E2-F14C73CC4E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4065672"/>
              </p:ext>
            </p:extLst>
          </p:nvPr>
        </p:nvGraphicFramePr>
        <p:xfrm>
          <a:off x="838200" y="973369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E65E55A-9205-7456-2A07-22192D352E02}"/>
              </a:ext>
            </a:extLst>
          </p:cNvPr>
          <p:cNvSpPr/>
          <p:nvPr/>
        </p:nvSpPr>
        <p:spPr>
          <a:xfrm>
            <a:off x="0" y="6356412"/>
            <a:ext cx="12192000" cy="50158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Background</a:t>
            </a:r>
            <a:r>
              <a:rPr lang="en-US" dirty="0"/>
              <a:t>       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Objectives       Prompts and debugging     Success     Discussion and conclusion</a:t>
            </a:r>
          </a:p>
        </p:txBody>
      </p:sp>
    </p:spTree>
    <p:extLst>
      <p:ext uri="{BB962C8B-B14F-4D97-AF65-F5344CB8AC3E}">
        <p14:creationId xmlns:p14="http://schemas.microsoft.com/office/powerpoint/2010/main" val="444969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026E94-7F30-E4AC-6908-EFFBD078E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23" y="471958"/>
            <a:ext cx="4758516" cy="29570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FB4BE3-0BB9-9298-3E7D-447493023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311" y="3634857"/>
            <a:ext cx="7405104" cy="26860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F0AA9B5-456D-D6ED-5DD3-DA6D473A8BB7}"/>
              </a:ext>
            </a:extLst>
          </p:cNvPr>
          <p:cNvSpPr/>
          <p:nvPr/>
        </p:nvSpPr>
        <p:spPr>
          <a:xfrm>
            <a:off x="0" y="6356412"/>
            <a:ext cx="12192000" cy="50158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        Objectives       </a:t>
            </a:r>
            <a:r>
              <a:rPr lang="en-US" b="1" dirty="0">
                <a:solidFill>
                  <a:schemeClr val="bg1"/>
                </a:solidFill>
              </a:rPr>
              <a:t>Prompts and debugging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Success     Discussion and conclusion</a:t>
            </a:r>
          </a:p>
        </p:txBody>
      </p:sp>
    </p:spTree>
    <p:extLst>
      <p:ext uri="{BB962C8B-B14F-4D97-AF65-F5344CB8AC3E}">
        <p14:creationId xmlns:p14="http://schemas.microsoft.com/office/powerpoint/2010/main" val="2631043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635105-3A54-583F-19B0-A51D0DD0F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344205"/>
            <a:ext cx="5294716" cy="416958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CAE8FEF-98CD-1181-F6C3-0CE45935F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622" y="643467"/>
            <a:ext cx="3493197" cy="557106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A7E044-21E3-5530-951D-5B3481541E00}"/>
              </a:ext>
            </a:extLst>
          </p:cNvPr>
          <p:cNvSpPr/>
          <p:nvPr/>
        </p:nvSpPr>
        <p:spPr>
          <a:xfrm>
            <a:off x="643467" y="1344205"/>
            <a:ext cx="5167986" cy="7420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A21DBA-D403-B62E-A6C8-8BAF2DA5F2FA}"/>
              </a:ext>
            </a:extLst>
          </p:cNvPr>
          <p:cNvSpPr/>
          <p:nvPr/>
        </p:nvSpPr>
        <p:spPr>
          <a:xfrm>
            <a:off x="0" y="6356412"/>
            <a:ext cx="12192000" cy="50158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        Objectives       </a:t>
            </a:r>
            <a:r>
              <a:rPr lang="en-US" b="1" dirty="0">
                <a:solidFill>
                  <a:schemeClr val="bg1"/>
                </a:solidFill>
              </a:rPr>
              <a:t>Prompts and debugging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Success     Discussion and conclusion</a:t>
            </a:r>
          </a:p>
        </p:txBody>
      </p:sp>
    </p:spTree>
    <p:extLst>
      <p:ext uri="{BB962C8B-B14F-4D97-AF65-F5344CB8AC3E}">
        <p14:creationId xmlns:p14="http://schemas.microsoft.com/office/powerpoint/2010/main" val="2553571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976FC2-DA2B-AE5D-7922-854C2BCF2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79" y="447246"/>
            <a:ext cx="4401036" cy="37707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73C47B-B778-AAE5-779D-597F472EC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788" y="447246"/>
            <a:ext cx="3395473" cy="558966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996FFAD-2A01-E390-EB81-253422C9302B}"/>
              </a:ext>
            </a:extLst>
          </p:cNvPr>
          <p:cNvSpPr/>
          <p:nvPr/>
        </p:nvSpPr>
        <p:spPr>
          <a:xfrm>
            <a:off x="0" y="6356412"/>
            <a:ext cx="12192000" cy="50158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        Objectives       </a:t>
            </a:r>
            <a:r>
              <a:rPr lang="en-US" b="1" dirty="0">
                <a:solidFill>
                  <a:schemeClr val="bg1"/>
                </a:solidFill>
              </a:rPr>
              <a:t>Prompts and debugging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Success     Discussion and conclusion</a:t>
            </a:r>
          </a:p>
        </p:txBody>
      </p:sp>
    </p:spTree>
    <p:extLst>
      <p:ext uri="{BB962C8B-B14F-4D97-AF65-F5344CB8AC3E}">
        <p14:creationId xmlns:p14="http://schemas.microsoft.com/office/powerpoint/2010/main" val="1293664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537FCF-6183-850A-A02D-63A20A594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953097"/>
            <a:ext cx="5294716" cy="295180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3F883CB-92DA-75B2-10C2-1FD474298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642034"/>
            <a:ext cx="5294715" cy="35739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EBE22E-9A17-6587-4728-959306CE314C}"/>
              </a:ext>
            </a:extLst>
          </p:cNvPr>
          <p:cNvSpPr txBox="1"/>
          <p:nvPr/>
        </p:nvSpPr>
        <p:spPr>
          <a:xfrm>
            <a:off x="881973" y="807869"/>
            <a:ext cx="4203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Skidding away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B49561-039E-90BC-1ACC-DD435301E580}"/>
              </a:ext>
            </a:extLst>
          </p:cNvPr>
          <p:cNvSpPr/>
          <p:nvPr/>
        </p:nvSpPr>
        <p:spPr>
          <a:xfrm>
            <a:off x="0" y="6356412"/>
            <a:ext cx="12192000" cy="50158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        Objectives       </a:t>
            </a:r>
            <a:r>
              <a:rPr lang="en-US" b="1" dirty="0">
                <a:solidFill>
                  <a:schemeClr val="bg1"/>
                </a:solidFill>
              </a:rPr>
              <a:t>Prompts and debugging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Success     Discussion and conclusion</a:t>
            </a:r>
          </a:p>
        </p:txBody>
      </p:sp>
    </p:spTree>
    <p:extLst>
      <p:ext uri="{BB962C8B-B14F-4D97-AF65-F5344CB8AC3E}">
        <p14:creationId xmlns:p14="http://schemas.microsoft.com/office/powerpoint/2010/main" val="3982320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1950</TotalTime>
  <Words>428</Words>
  <Application>Microsoft Office PowerPoint</Application>
  <PresentationFormat>Widescreen</PresentationFormat>
  <Paragraphs>57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Segoe UI</vt:lpstr>
      <vt:lpstr>Times New Roman</vt:lpstr>
      <vt:lpstr>Office Theme</vt:lpstr>
      <vt:lpstr>PowerPoint Presentation</vt:lpstr>
      <vt:lpstr>Background</vt:lpstr>
      <vt:lpstr>PowerPoint Presentation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Discussion and conclusion</vt:lpstr>
      <vt:lpstr>    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Ajewole, Damilola</dc:creator>
  <cp:lastModifiedBy>Ajewole, Damilola</cp:lastModifiedBy>
  <cp:revision>1</cp:revision>
  <dcterms:created xsi:type="dcterms:W3CDTF">2024-04-30T19:13:33Z</dcterms:created>
  <dcterms:modified xsi:type="dcterms:W3CDTF">2024-05-02T18:29:08Z</dcterms:modified>
</cp:coreProperties>
</file>