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oppi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98f17b89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98f17b89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98f17b89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98f17b89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98f17b89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98f17b89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98f17b89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98f17b89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98f17b89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98f17b89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98f17b89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98f17b89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98f17b89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98f17b89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98f17b89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98f17b89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98f17b8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e98f17b8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98f17b89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98f17b89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98f17b89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98f17b89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98f17b89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98f17b89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98f17b89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98f17b89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98f17b89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98f17b89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98f17b89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98f17b89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98f17b89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98f17b89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47033" y="339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BOOTSTRAP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999635">
            <a:off x="156758" y="142717"/>
            <a:ext cx="2196884" cy="2196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85172">
            <a:off x="7673945" y="515812"/>
            <a:ext cx="874367" cy="87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69547">
            <a:off x="4962145" y="3870322"/>
            <a:ext cx="611328" cy="611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37365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Hay varios tipos de botones: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Base Class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Color Buttons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Outline buttons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Ademas Bootstrap permite controlar el estado de botones: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Tamaño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Estado diabilitado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Estados de toggle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59025"/>
            <a:ext cx="89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Cuáles son los diferentes tipos de botones en bootstrap?</a:t>
            </a:r>
            <a:endParaRPr b="1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400" y="1757675"/>
            <a:ext cx="5621601" cy="3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400" y="2095488"/>
            <a:ext cx="51816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9375" y="2935100"/>
            <a:ext cx="27146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0175" y="3468500"/>
            <a:ext cx="39338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4400" y="3925700"/>
            <a:ext cx="4419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Carousel</a:t>
            </a:r>
            <a:endParaRPr b="1"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4927200" cy="3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 componente de presentación de diapositivas para recorrer elementos (imágenes o diapositivas de texto) como un carrusel.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 puede ajustar carousels y poner: Crossfade , Autoplaying carousels, Individual interval, Carruseles de reproducción automática sin controles.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5168725" y="152400"/>
            <a:ext cx="3975300" cy="45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5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&lt;div id="carouselExampleFade" class="carousel slide carousel-fade"&gt;</a:t>
            </a:r>
            <a:endParaRPr b="1" sz="155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5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&lt;div class="carousel-inner"&gt;</a:t>
            </a:r>
            <a:endParaRPr b="1" sz="155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5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&lt;div class="carousel-item active"&gt;</a:t>
            </a:r>
            <a:endParaRPr b="1" sz="155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5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  &lt;img src="..." class="d-block w-100" alt="..."&gt;</a:t>
            </a:r>
            <a:endParaRPr b="1" sz="155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5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&lt;/div&gt;</a:t>
            </a:r>
            <a:endParaRPr b="1" sz="155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5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&lt;div class="carousel-item"&gt;</a:t>
            </a:r>
            <a:endParaRPr b="1" sz="155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5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  &lt;img src="..." class="d-block w-100" alt="..."&gt;</a:t>
            </a:r>
            <a:endParaRPr b="1" sz="155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5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&lt;/div&gt;</a:t>
            </a:r>
            <a:endParaRPr b="1" sz="155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5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&lt;div class="carousel-item"&gt;</a:t>
            </a:r>
            <a:endParaRPr b="1" sz="155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5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  &lt;img src="..." class="d-block w-100" alt="..."&gt;</a:t>
            </a:r>
            <a:endParaRPr b="1" sz="155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5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&lt;/div&gt;</a:t>
            </a:r>
            <a:endParaRPr b="1" sz="155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5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&lt;/div&gt;</a:t>
            </a:r>
            <a:endParaRPr b="1" sz="155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5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&lt;/div&gt;</a:t>
            </a:r>
            <a:endParaRPr b="1" sz="155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5904900" y="4732800"/>
            <a:ext cx="2927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Crossfade example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Spinners</a:t>
            </a:r>
            <a:endParaRPr b="1"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Los “spinners” de Bootstrap se pueden utilizar para mostrar el estado de carga de sus proyectos. Están creados únicamente con HTML y CSS, lo que significa que no necesitas JavaScript para crearlos.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Hay Border Spinners, Growing spinner, se puede aplicar un color, ajustar el margen, tamaño, Flex o text Align.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Ademas se puede añadirlo al boton.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6037175" y="627125"/>
            <a:ext cx="3000000" cy="147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</a:rPr>
              <a:t>&lt;div class="spinner-border" role="status"&gt;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</a:rPr>
              <a:t>  &lt;span class="visually-hidden"&gt;Loading...&lt;/span&gt;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</a:rPr>
              <a:t>&lt;/div&gt;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725" y="1990875"/>
            <a:ext cx="800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975" y="2790975"/>
            <a:ext cx="31908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8988" y="3911650"/>
            <a:ext cx="193357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navBar</a:t>
            </a:r>
            <a:endParaRPr b="1"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 un componente de barra de navegación que te permite crear menús de navegación responsivos y estilizados.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Las navBar vienen con soporte integrado para varios subcomponentes.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5266775" y="-457200"/>
            <a:ext cx="3877200" cy="59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&lt;nav class="navbar navbar-expand-lg navbar-light bg-light"&gt;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&lt;a class="navbar-brand" href="#"&gt;My Site&lt;/a&gt;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&lt;button class="navbar-toggler" type="button" data-toggle="collapse" data-target="#navbarNav"&gt;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&lt;span class="navbar-toggler-icon"&gt;&lt;/span&gt;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&lt;/button&gt;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&lt;div class="collapse navbar-collapse" id="navbarNav"&gt;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&lt;ul class="navbar-nav"&gt;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&lt;li class="nav-item"&gt;&lt;a class="nav-link" href="#"&gt;Home&lt;/a&gt;&lt;/li&gt;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&lt;li class="nav-item"&gt;&lt;a class="nav-link" href="#"&gt;About&lt;/a&gt;&lt;/li&gt;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&lt;li class="nav-item"&gt;&lt;a class="nav-link" href="#"&gt;Services&lt;/a&gt;&lt;/li&gt;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&lt;li class="nav-item"&gt;&lt;a class="nav-link" href="#"&gt;Contact&lt;/a&gt;&lt;/li&gt;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&lt;/ul&gt;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&lt;/div&gt;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&lt;/nav&gt;</a:t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navBar (clases)</a:t>
            </a:r>
            <a:endParaRPr b="1"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.navbar-brand para el nombre de su empresa, producto o proyecto.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.navbar-nav para una navegación ligera y de altura completa (incluida la compatibilidad con menús desplegables).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.navbar-toggler para usar con nuestro complemento de colapso y otros comportamientos de alternancia de navegación.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Utilidades flexibles y de espaciado para cualquier control y acción de formulario.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.navbar-text para agregar cadenas de texto centradas verticalmente.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.collapse.navbar-collapse para agrupar y ocultar el contenido de la barra de navegación según un punto de interrupción principal.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Agregue un .navbar-scroll opcional para establecer una altura máxima y desplazar el contenido de la barra de navegación expandida.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Modal</a:t>
            </a:r>
            <a:endParaRPr b="1"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499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 complemento modal JavaScript de Bootstrap agrega cuadros de diálogo al sitio para cajas de luz, notificaciones de usuario o contenido completamente personalizado. Se puede ajustar el tipo estatico, scrolling, centrar verticalmente, hacerlo popover, se puede usar grid dentro del modal, incluir formularios (y preeditar el contenido), añadir o quitar animacion, ponerlo en la vetana completa, 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b="0" l="7784" r="11211" t="0"/>
          <a:stretch/>
        </p:blipFill>
        <p:spPr>
          <a:xfrm>
            <a:off x="5308800" y="1030950"/>
            <a:ext cx="4314275" cy="30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I</a:t>
            </a:r>
            <a:r>
              <a:rPr b="1" lang="ru"/>
              <a:t>nputs para subir archivos en Bootstrap</a:t>
            </a:r>
            <a:endParaRPr b="1"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4716900" cy="23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Bootstrap ofrece una forma de crear campos de entrada de archivos (input para subir archivos) con un estilo mejorado. Puedes utilizar la clase .custom-file para personalizar la apariencia de estos campos.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88" y="3808450"/>
            <a:ext cx="8000225" cy="9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/>
        </p:nvSpPr>
        <p:spPr>
          <a:xfrm>
            <a:off x="5350425" y="1166288"/>
            <a:ext cx="3221700" cy="24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&lt;div class="custom-file"&gt;</a:t>
            </a:r>
            <a:endParaRPr b="1" sz="15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&lt;input type="file" class="custom-file-input" id="customFile"&gt;</a:t>
            </a:r>
            <a:endParaRPr b="1" sz="15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&lt;label class="custom-file-label" for="customFile"&gt;Selecciona un archivo&lt;/label&gt;</a:t>
            </a:r>
            <a:endParaRPr b="1" sz="15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&lt;/div&gt;</a:t>
            </a:r>
            <a:endParaRPr b="1" sz="15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</a:t>
            </a:r>
            <a:r>
              <a:rPr b="1" lang="ru"/>
              <a:t>lugin scrollspy en Bootstrap</a:t>
            </a:r>
            <a:endParaRPr b="1"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709000" cy="17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Actualice automáticamente la navegación Bootstrap o enumere los componentes del grupo según la posición de desplazamiento para indicar qué enlace está actualmente activo en la ventana gráfica.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Para empezar se necesita navigacion, Utilizamos el atributo data-spy="scroll" en el contenedor que rodea las secciones de contenido para activar la funcionalidad de Scrollspy. El atributo data-target se establece en el ID de la barra de navegación (#navbar-example) que deseas rastrear, y data-offset se utiliza para ajustar el desplazamiento de resaltado.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8050" y="2860175"/>
            <a:ext cx="6558676" cy="124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600" y="4106950"/>
            <a:ext cx="6263400" cy="10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¿</a:t>
            </a:r>
            <a:r>
              <a:rPr b="1" lang="ru" sz="2688"/>
              <a:t>Qué es Bootstrap?¿Para qué sirve?</a:t>
            </a:r>
            <a:endParaRPr b="1" sz="2688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Conjunto de herramientas de interfaz potente, extensible y repleto de funciones para crear y personalizar con Sass, utilizar componentes y sistemas de cuadrícula prediseñados y dar vida a proyectos con potentes complementos de JavaScript.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3" y="2502850"/>
            <a:ext cx="9083874" cy="11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3700725"/>
            <a:ext cx="9083885" cy="11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Caracteristicas de Bootstrap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Bootstrap utiliza un Grid system,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Bootstrap incluye una amplia variedad de componentes predefinidos, como botones, formularios, carruseles, modalidades,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está diseñado desde su núcleo para admitir el diseño responsivo,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Compatibilidad entre Navegadores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85172">
            <a:off x="8010120" y="4092537"/>
            <a:ext cx="874367" cy="874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87900" y="45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420"/>
              <a:t>¿Por qué usar Bootstrap?</a:t>
            </a:r>
            <a:endParaRPr b="1" sz="232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235500" y="1152450"/>
            <a:ext cx="8520600" cy="3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Diseño responsivo,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Coherencia de estilos,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Eficiencia mediante el uso de componentes prediseñados,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Fácil personalización,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Compatibilidad entre navegadores,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Gran comunidad y ecosistema,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Código fuente abierto y gratuito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13658">
            <a:off x="8248245" y="131487"/>
            <a:ext cx="874367" cy="874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Algunas desventajas</a:t>
            </a:r>
            <a:endParaRPr b="1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Dependencia Externa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Curva de Aprendizaje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Tamaño de Archivos CSS y JavaScript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Las actualizaciones de Bootstrap pueden romper la compatibilidad con las versiones anteriores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Curva de Aprendizaje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891492">
            <a:off x="109995" y="4089012"/>
            <a:ext cx="874367" cy="874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Para empezar</a:t>
            </a:r>
            <a:endParaRPr b="1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-"/>
            </a:pPr>
            <a:r>
              <a:rPr b="1" lang="ru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Links CDN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Coloque la etiqueta &lt;link&gt; en el &lt;head&gt; para vincular estilos CSS y la etiqueta &lt;script&gt; del paquete de JavaScript (incluido Popper para posicionar menús desplegables, poppers e información sobre herramientas) antes del &lt;/body&gt; de cierre.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-"/>
            </a:pPr>
            <a:r>
              <a:rPr b="1" lang="ru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CSS y JS compilados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 puede descargar ficheros CSS y JS compilados.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125" y="3677000"/>
            <a:ext cx="5095875" cy="14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Responsive en Bootstrap</a:t>
            </a:r>
            <a:endParaRPr b="1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Bootstrap adapta los elementos al tamaño de la pantalla, por ejemplo el tamaño de h1 será diferente dependiendo del tamaño de la pantalla.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 responsive se puede manejar con el grid system de Bootstrap, que  se basa en una estructura de columnas y filas. Cada fila (.row) se divide en un total de 12 columnas (.col-*), donde * representa el número de columnas que ocupará el elemento en una fila.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 puede indicar el </a:t>
            </a: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compartimiento del responsive en los clases de los elementos. </a:t>
            </a: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Bootstrap Responsive Ejemplo</a:t>
            </a:r>
            <a:endParaRPr b="1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4884900" cy="3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col-sm-4 especifica que en pantallas pequeñas, cada elemento debe ocupar 4 de 12 columnas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col-md-6 especifica que en pantallas medianas, el primer elemento debe ocupar 6 de 12 columnas (la mitad del ancho del contenedor) y el segundo elemento debe ocupar 3 de 12 columnas.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col-lg-8 especifica que en pantallas grandes, el primer elemento debe ocupar 8 de 12 columnas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5196600" y="0"/>
            <a:ext cx="4076400" cy="5084700"/>
          </a:xfrm>
          <a:prstGeom prst="rect">
            <a:avLst/>
          </a:prstGeom>
          <a:solidFill>
            <a:srgbClr val="37415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ru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&lt;div class="container"&gt;</a:t>
            </a:r>
            <a:endParaRPr b="1"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ru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&lt;div class="row"&gt;</a:t>
            </a:r>
            <a:endParaRPr b="1"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ru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  &lt;div class="col-sm-4 col-md-6 col-lg-8"&gt;</a:t>
            </a:r>
            <a:endParaRPr b="1"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ru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    &lt;div class="box"&gt;Element 1&lt;/div&gt;</a:t>
            </a:r>
            <a:endParaRPr b="1"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ru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  &lt;/div&gt;</a:t>
            </a:r>
            <a:endParaRPr b="1"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ru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  &lt;div class="col-sm-4 col-md-3 col-lg-2"&gt;</a:t>
            </a:r>
            <a:endParaRPr b="1"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ru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    &lt;div class="box"&gt;Element 2&lt;/div&gt;</a:t>
            </a:r>
            <a:endParaRPr b="1"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ru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  &lt;/div&gt;</a:t>
            </a:r>
            <a:endParaRPr b="1"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ru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  &lt;div class="col-sm-4 col-md-3 col-lg-2"&gt;</a:t>
            </a:r>
            <a:endParaRPr b="1"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ru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    &lt;div class="box"&gt;Element 3&lt;/div&gt;</a:t>
            </a:r>
            <a:endParaRPr b="1"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ru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  &lt;/div&gt;</a:t>
            </a:r>
            <a:endParaRPr b="1"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ru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&lt;/div&gt;</a:t>
            </a:r>
            <a:endParaRPr b="1"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ru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&lt;/div&gt;</a:t>
            </a:r>
            <a:endParaRPr b="1"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Componentes en Bootstrap</a:t>
            </a:r>
            <a:endParaRPr b="1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592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 componente se refiere a un elemento o conjunto de elementos de la interfaz de usuario que se han diseñado y desarrollado previamente.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Unos ejemplos de componentes: Button, NavBar, Badges, Alerts, Progress Bars, Dropdowns, Carousels, Inputs, Forms, Sliders etc.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28530" r="0" t="0"/>
          <a:stretch/>
        </p:blipFill>
        <p:spPr>
          <a:xfrm>
            <a:off x="6759512" y="0"/>
            <a:ext cx="23844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