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0" d="100"/>
          <a:sy n="70" d="100"/>
        </p:scale>
        <p:origin x="-138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B71C-0DC1-4F0F-9BA5-E8F98239AD9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B7E0-694E-4126-A5F0-09CF104FB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B71C-0DC1-4F0F-9BA5-E8F98239AD9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B7E0-694E-4126-A5F0-09CF104FB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B71C-0DC1-4F0F-9BA5-E8F98239AD9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B7E0-694E-4126-A5F0-09CF104FB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B71C-0DC1-4F0F-9BA5-E8F98239AD9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B7E0-694E-4126-A5F0-09CF104FB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B71C-0DC1-4F0F-9BA5-E8F98239AD9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B7E0-694E-4126-A5F0-09CF104FB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B71C-0DC1-4F0F-9BA5-E8F98239AD9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B7E0-694E-4126-A5F0-09CF104FB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B71C-0DC1-4F0F-9BA5-E8F98239AD9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B7E0-694E-4126-A5F0-09CF104FB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B71C-0DC1-4F0F-9BA5-E8F98239AD9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B7E0-694E-4126-A5F0-09CF104FB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B71C-0DC1-4F0F-9BA5-E8F98239AD9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B7E0-694E-4126-A5F0-09CF104FB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B71C-0DC1-4F0F-9BA5-E8F98239AD9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B7E0-694E-4126-A5F0-09CF104FB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B71C-0DC1-4F0F-9BA5-E8F98239AD9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B7E0-694E-4126-A5F0-09CF104FB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AB71C-0DC1-4F0F-9BA5-E8F98239AD9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CB7E0-694E-4126-A5F0-09CF104FB7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群組 155"/>
          <p:cNvGrpSpPr/>
          <p:nvPr/>
        </p:nvGrpSpPr>
        <p:grpSpPr>
          <a:xfrm>
            <a:off x="0" y="1873611"/>
            <a:ext cx="9144000" cy="2446013"/>
            <a:chOff x="0" y="1873611"/>
            <a:chExt cx="9144000" cy="2446013"/>
          </a:xfrm>
        </p:grpSpPr>
        <p:cxnSp>
          <p:nvCxnSpPr>
            <p:cNvPr id="149" name="直線接點 148"/>
            <p:cNvCxnSpPr/>
            <p:nvPr/>
          </p:nvCxnSpPr>
          <p:spPr>
            <a:xfrm>
              <a:off x="8662097" y="1873611"/>
              <a:ext cx="0" cy="1129285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>
            <a:xfrm>
              <a:off x="3823109" y="2423160"/>
              <a:ext cx="0" cy="141732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群組 99"/>
            <p:cNvGrpSpPr/>
            <p:nvPr/>
          </p:nvGrpSpPr>
          <p:grpSpPr>
            <a:xfrm>
              <a:off x="0" y="2971800"/>
              <a:ext cx="9144000" cy="1347824"/>
              <a:chOff x="0" y="2971800"/>
              <a:chExt cx="9144000" cy="1347824"/>
            </a:xfrm>
          </p:grpSpPr>
          <p:grpSp>
            <p:nvGrpSpPr>
              <p:cNvPr id="43" name="群組 42"/>
              <p:cNvGrpSpPr/>
              <p:nvPr/>
            </p:nvGrpSpPr>
            <p:grpSpPr>
              <a:xfrm>
                <a:off x="0" y="2971800"/>
                <a:ext cx="9144000" cy="914400"/>
                <a:chOff x="0" y="2971800"/>
                <a:chExt cx="9144000" cy="914400"/>
              </a:xfrm>
            </p:grpSpPr>
            <p:sp>
              <p:nvSpPr>
                <p:cNvPr id="10" name="橢圓 9"/>
                <p:cNvSpPr/>
                <p:nvPr/>
              </p:nvSpPr>
              <p:spPr>
                <a:xfrm>
                  <a:off x="0" y="2971800"/>
                  <a:ext cx="914400" cy="914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文字方塊 15"/>
                <p:cNvSpPr txBox="1"/>
                <p:nvPr/>
              </p:nvSpPr>
              <p:spPr>
                <a:xfrm>
                  <a:off x="0" y="3213556"/>
                  <a:ext cx="100036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 smtClean="0">
                      <a:latin typeface="Arial" pitchFamily="34" charset="0"/>
                      <a:cs typeface="Arial" pitchFamily="34" charset="0"/>
                    </a:rPr>
                    <a:t>Dormant 1</a:t>
                  </a:r>
                  <a:r>
                    <a:rPr lang="en-US" sz="1100" b="1" baseline="30000" dirty="0" smtClean="0">
                      <a:latin typeface="Arial" pitchFamily="34" charset="0"/>
                      <a:cs typeface="Arial" pitchFamily="34" charset="0"/>
                    </a:rPr>
                    <a:t>st</a:t>
                  </a:r>
                  <a:endParaRPr lang="en-US" sz="1100" b="1" dirty="0" smtClean="0">
                    <a:latin typeface="Arial" pitchFamily="34" charset="0"/>
                    <a:cs typeface="Arial" pitchFamily="34" charset="0"/>
                  </a:endParaRPr>
                </a:p>
                <a:p>
                  <a:r>
                    <a:rPr lang="en-US" sz="1100" b="1" dirty="0" smtClean="0">
                      <a:latin typeface="Arial" pitchFamily="34" charset="0"/>
                      <a:cs typeface="Arial" pitchFamily="34" charset="0"/>
                    </a:rPr>
                    <a:t>year seeds</a:t>
                  </a:r>
                  <a:endParaRPr lang="en-US" sz="16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24" name="群組 23"/>
                <p:cNvGrpSpPr/>
                <p:nvPr/>
              </p:nvGrpSpPr>
              <p:grpSpPr>
                <a:xfrm>
                  <a:off x="1691650" y="2971800"/>
                  <a:ext cx="1036926" cy="914400"/>
                  <a:chOff x="1749257" y="2971800"/>
                  <a:chExt cx="1036926" cy="914400"/>
                </a:xfrm>
              </p:grpSpPr>
              <p:sp>
                <p:nvSpPr>
                  <p:cNvPr id="11" name="橢圓 10"/>
                  <p:cNvSpPr/>
                  <p:nvPr/>
                </p:nvSpPr>
                <p:spPr>
                  <a:xfrm>
                    <a:off x="1749257" y="2971800"/>
                    <a:ext cx="914400" cy="9144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文字方塊 16"/>
                  <p:cNvSpPr txBox="1"/>
                  <p:nvPr/>
                </p:nvSpPr>
                <p:spPr>
                  <a:xfrm>
                    <a:off x="1749257" y="3213556"/>
                    <a:ext cx="1036926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 smtClean="0">
                        <a:latin typeface="Arial" pitchFamily="34" charset="0"/>
                        <a:cs typeface="Arial" pitchFamily="34" charset="0"/>
                      </a:rPr>
                      <a:t>Dormant 2</a:t>
                    </a:r>
                    <a:r>
                      <a:rPr lang="en-US" sz="1100" b="1" baseline="30000" dirty="0" smtClean="0">
                        <a:latin typeface="Arial" pitchFamily="34" charset="0"/>
                        <a:cs typeface="Arial" pitchFamily="34" charset="0"/>
                      </a:rPr>
                      <a:t>nd</a:t>
                    </a:r>
                    <a:endParaRPr lang="en-US" sz="1100" b="1" dirty="0" smtClean="0">
                      <a:latin typeface="Arial" pitchFamily="34" charset="0"/>
                      <a:cs typeface="Arial" pitchFamily="34" charset="0"/>
                    </a:endParaRPr>
                  </a:p>
                  <a:p>
                    <a:r>
                      <a:rPr lang="en-US" sz="1100" b="1" dirty="0" smtClean="0">
                        <a:latin typeface="Arial" pitchFamily="34" charset="0"/>
                        <a:cs typeface="Arial" pitchFamily="34" charset="0"/>
                      </a:rPr>
                      <a:t>year seeds</a:t>
                    </a:r>
                    <a:endParaRPr lang="en-US" sz="1600" b="1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25" name="群組 24"/>
                <p:cNvGrpSpPr/>
                <p:nvPr/>
              </p:nvGrpSpPr>
              <p:grpSpPr>
                <a:xfrm>
                  <a:off x="3362253" y="2971800"/>
                  <a:ext cx="921712" cy="914400"/>
                  <a:chOff x="3419860" y="2971800"/>
                  <a:chExt cx="921712" cy="914400"/>
                </a:xfrm>
              </p:grpSpPr>
              <p:sp>
                <p:nvSpPr>
                  <p:cNvPr id="12" name="橢圓 11"/>
                  <p:cNvSpPr/>
                  <p:nvPr/>
                </p:nvSpPr>
                <p:spPr>
                  <a:xfrm>
                    <a:off x="3419860" y="2971800"/>
                    <a:ext cx="914400" cy="9144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文字方塊 17"/>
                  <p:cNvSpPr txBox="1"/>
                  <p:nvPr/>
                </p:nvSpPr>
                <p:spPr>
                  <a:xfrm>
                    <a:off x="3419860" y="3213556"/>
                    <a:ext cx="921712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100" b="1" dirty="0" smtClean="0">
                        <a:latin typeface="Arial" pitchFamily="34" charset="0"/>
                        <a:cs typeface="Arial" pitchFamily="34" charset="0"/>
                      </a:rPr>
                      <a:t>Small rosettes</a:t>
                    </a:r>
                    <a:endParaRPr lang="en-US" sz="1600" b="1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26" name="群組 25"/>
                <p:cNvGrpSpPr/>
                <p:nvPr/>
              </p:nvGrpSpPr>
              <p:grpSpPr>
                <a:xfrm>
                  <a:off x="5032856" y="2971800"/>
                  <a:ext cx="921712" cy="914400"/>
                  <a:chOff x="5090463" y="2971800"/>
                  <a:chExt cx="921712" cy="914400"/>
                </a:xfrm>
              </p:grpSpPr>
              <p:sp>
                <p:nvSpPr>
                  <p:cNvPr id="13" name="橢圓 12"/>
                  <p:cNvSpPr/>
                  <p:nvPr/>
                </p:nvSpPr>
                <p:spPr>
                  <a:xfrm>
                    <a:off x="5090463" y="2971800"/>
                    <a:ext cx="914400" cy="9144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文字方塊 18"/>
                  <p:cNvSpPr txBox="1"/>
                  <p:nvPr/>
                </p:nvSpPr>
                <p:spPr>
                  <a:xfrm>
                    <a:off x="5090463" y="3213556"/>
                    <a:ext cx="921712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100" b="1" dirty="0" smtClean="0">
                        <a:latin typeface="Arial" pitchFamily="34" charset="0"/>
                        <a:cs typeface="Arial" pitchFamily="34" charset="0"/>
                      </a:rPr>
                      <a:t>Medium</a:t>
                    </a:r>
                  </a:p>
                  <a:p>
                    <a:pPr algn="ctr"/>
                    <a:r>
                      <a:rPr lang="en-US" sz="1100" b="1" dirty="0" smtClean="0">
                        <a:latin typeface="Arial" pitchFamily="34" charset="0"/>
                        <a:cs typeface="Arial" pitchFamily="34" charset="0"/>
                      </a:rPr>
                      <a:t>rosettes</a:t>
                    </a:r>
                    <a:endParaRPr lang="en-US" sz="1600" b="1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27" name="群組 26"/>
                <p:cNvGrpSpPr/>
                <p:nvPr/>
              </p:nvGrpSpPr>
              <p:grpSpPr>
                <a:xfrm>
                  <a:off x="6645852" y="2971800"/>
                  <a:ext cx="921712" cy="914400"/>
                  <a:chOff x="6703459" y="2971800"/>
                  <a:chExt cx="921712" cy="914400"/>
                </a:xfrm>
              </p:grpSpPr>
              <p:sp>
                <p:nvSpPr>
                  <p:cNvPr id="14" name="橢圓 13"/>
                  <p:cNvSpPr/>
                  <p:nvPr/>
                </p:nvSpPr>
                <p:spPr>
                  <a:xfrm>
                    <a:off x="6703459" y="2971800"/>
                    <a:ext cx="914400" cy="9144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文字方塊 19"/>
                  <p:cNvSpPr txBox="1"/>
                  <p:nvPr/>
                </p:nvSpPr>
                <p:spPr>
                  <a:xfrm>
                    <a:off x="6703459" y="3213556"/>
                    <a:ext cx="921712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100" b="1" dirty="0" smtClean="0">
                        <a:latin typeface="Arial" pitchFamily="34" charset="0"/>
                        <a:cs typeface="Arial" pitchFamily="34" charset="0"/>
                      </a:rPr>
                      <a:t>Large</a:t>
                    </a:r>
                  </a:p>
                  <a:p>
                    <a:pPr algn="ctr"/>
                    <a:r>
                      <a:rPr lang="en-US" sz="1100" b="1" dirty="0" smtClean="0">
                        <a:latin typeface="Arial" pitchFamily="34" charset="0"/>
                        <a:cs typeface="Arial" pitchFamily="34" charset="0"/>
                      </a:rPr>
                      <a:t>rosettes</a:t>
                    </a:r>
                    <a:endParaRPr lang="en-US" sz="1600" b="1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28" name="群組 27"/>
                <p:cNvGrpSpPr/>
                <p:nvPr/>
              </p:nvGrpSpPr>
              <p:grpSpPr>
                <a:xfrm>
                  <a:off x="8222288" y="2971800"/>
                  <a:ext cx="921712" cy="914400"/>
                  <a:chOff x="8222288" y="2971800"/>
                  <a:chExt cx="921712" cy="914400"/>
                </a:xfrm>
              </p:grpSpPr>
              <p:sp>
                <p:nvSpPr>
                  <p:cNvPr id="15" name="橢圓 14"/>
                  <p:cNvSpPr/>
                  <p:nvPr/>
                </p:nvSpPr>
                <p:spPr>
                  <a:xfrm>
                    <a:off x="8229600" y="2971800"/>
                    <a:ext cx="914400" cy="9144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文字方塊 21"/>
                  <p:cNvSpPr txBox="1"/>
                  <p:nvPr/>
                </p:nvSpPr>
                <p:spPr>
                  <a:xfrm>
                    <a:off x="8222288" y="3213556"/>
                    <a:ext cx="921712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100" b="1" dirty="0" smtClean="0">
                        <a:latin typeface="Arial" pitchFamily="34" charset="0"/>
                        <a:cs typeface="Arial" pitchFamily="34" charset="0"/>
                      </a:rPr>
                      <a:t>Flowering plants</a:t>
                    </a:r>
                    <a:endParaRPr lang="en-US" sz="1600" b="1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cxnSp>
              <p:nvCxnSpPr>
                <p:cNvPr id="30" name="直線單箭頭接點 29"/>
                <p:cNvCxnSpPr>
                  <a:endCxn id="17" idx="1"/>
                </p:cNvCxnSpPr>
                <p:nvPr/>
              </p:nvCxnSpPr>
              <p:spPr>
                <a:xfrm>
                  <a:off x="942759" y="3429000"/>
                  <a:ext cx="748891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單箭頭接點 31"/>
                <p:cNvCxnSpPr/>
                <p:nvPr/>
              </p:nvCxnSpPr>
              <p:spPr>
                <a:xfrm>
                  <a:off x="2613362" y="3429000"/>
                  <a:ext cx="748891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單箭頭接點 32"/>
                <p:cNvCxnSpPr>
                  <a:stCxn id="18" idx="3"/>
                  <a:endCxn id="19" idx="1"/>
                </p:cNvCxnSpPr>
                <p:nvPr/>
              </p:nvCxnSpPr>
              <p:spPr>
                <a:xfrm>
                  <a:off x="4283965" y="3429000"/>
                  <a:ext cx="748891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單箭頭接點 35"/>
                <p:cNvCxnSpPr/>
                <p:nvPr/>
              </p:nvCxnSpPr>
              <p:spPr>
                <a:xfrm>
                  <a:off x="5954568" y="3408579"/>
                  <a:ext cx="713232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單箭頭接點 38"/>
                <p:cNvCxnSpPr/>
                <p:nvPr/>
              </p:nvCxnSpPr>
              <p:spPr>
                <a:xfrm>
                  <a:off x="7567564" y="3429000"/>
                  <a:ext cx="694944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文字方塊 39"/>
              <p:cNvSpPr txBox="1"/>
              <p:nvPr/>
            </p:nvSpPr>
            <p:spPr>
              <a:xfrm>
                <a:off x="942759" y="3429000"/>
                <a:ext cx="57607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i="1" dirty="0" smtClean="0">
                    <a:latin typeface="Arial" pitchFamily="34" charset="0"/>
                    <a:cs typeface="Arial" pitchFamily="34" charset="0"/>
                  </a:rPr>
                  <a:t>0.966</a:t>
                </a:r>
                <a:endParaRPr lang="en-US" sz="1100" b="1" i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文字方塊 45"/>
              <p:cNvSpPr txBox="1"/>
              <p:nvPr/>
            </p:nvSpPr>
            <p:spPr>
              <a:xfrm>
                <a:off x="7625171" y="3429000"/>
                <a:ext cx="51846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i="1" dirty="0" smtClean="0">
                    <a:latin typeface="Arial" pitchFamily="34" charset="0"/>
                    <a:cs typeface="Arial" pitchFamily="34" charset="0"/>
                  </a:rPr>
                  <a:t>0.75</a:t>
                </a:r>
                <a:endParaRPr lang="en-US" sz="1100" b="1" i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" name="文字方塊 46"/>
              <p:cNvSpPr txBox="1"/>
              <p:nvPr/>
            </p:nvSpPr>
            <p:spPr>
              <a:xfrm>
                <a:off x="5954568" y="3429000"/>
                <a:ext cx="57607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i="1" dirty="0" smtClean="0">
                    <a:latin typeface="Arial" pitchFamily="34" charset="0"/>
                    <a:cs typeface="Arial" pitchFamily="34" charset="0"/>
                  </a:rPr>
                  <a:t>0.245</a:t>
                </a:r>
                <a:endParaRPr lang="en-US" sz="1100" b="1" i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" name="文字方塊 47"/>
              <p:cNvSpPr txBox="1"/>
              <p:nvPr/>
            </p:nvSpPr>
            <p:spPr>
              <a:xfrm>
                <a:off x="4283965" y="3429000"/>
                <a:ext cx="57607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i="1" dirty="0" smtClean="0">
                    <a:latin typeface="Arial" pitchFamily="34" charset="0"/>
                    <a:cs typeface="Arial" pitchFamily="34" charset="0"/>
                  </a:rPr>
                  <a:t>0.125</a:t>
                </a:r>
                <a:endParaRPr lang="en-US" sz="1100" b="1" i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文字方塊 48"/>
              <p:cNvSpPr txBox="1"/>
              <p:nvPr/>
            </p:nvSpPr>
            <p:spPr>
              <a:xfrm>
                <a:off x="2670969" y="3429000"/>
                <a:ext cx="57607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i="1" dirty="0" smtClean="0">
                    <a:latin typeface="Arial" pitchFamily="34" charset="0"/>
                    <a:cs typeface="Arial" pitchFamily="34" charset="0"/>
                  </a:rPr>
                  <a:t>0.01</a:t>
                </a:r>
                <a:endParaRPr lang="en-US" sz="1100" b="1" i="1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97" name="群組 96"/>
              <p:cNvGrpSpPr/>
              <p:nvPr/>
            </p:nvGrpSpPr>
            <p:grpSpPr>
              <a:xfrm>
                <a:off x="424296" y="3889856"/>
                <a:ext cx="6682412" cy="429768"/>
                <a:chOff x="424296" y="3889856"/>
                <a:chExt cx="6682412" cy="429768"/>
              </a:xfrm>
            </p:grpSpPr>
            <p:cxnSp>
              <p:nvCxnSpPr>
                <p:cNvPr id="86" name="直線接點 85"/>
                <p:cNvCxnSpPr/>
                <p:nvPr/>
              </p:nvCxnSpPr>
              <p:spPr>
                <a:xfrm>
                  <a:off x="424296" y="4293105"/>
                  <a:ext cx="6682412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線接點 90"/>
                <p:cNvCxnSpPr/>
                <p:nvPr/>
              </p:nvCxnSpPr>
              <p:spPr>
                <a:xfrm flipV="1">
                  <a:off x="424296" y="3889856"/>
                  <a:ext cx="0" cy="429768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線接點 92"/>
                <p:cNvCxnSpPr/>
                <p:nvPr/>
              </p:nvCxnSpPr>
              <p:spPr>
                <a:xfrm flipV="1">
                  <a:off x="3823109" y="3889856"/>
                  <a:ext cx="0" cy="429768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線接點 93"/>
                <p:cNvCxnSpPr/>
                <p:nvPr/>
              </p:nvCxnSpPr>
              <p:spPr>
                <a:xfrm flipV="1">
                  <a:off x="5493712" y="3889856"/>
                  <a:ext cx="0" cy="429768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線接點 94"/>
                <p:cNvCxnSpPr/>
                <p:nvPr/>
              </p:nvCxnSpPr>
              <p:spPr>
                <a:xfrm flipV="1">
                  <a:off x="7106708" y="3889856"/>
                  <a:ext cx="0" cy="429768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群組 98"/>
              <p:cNvGrpSpPr/>
              <p:nvPr/>
            </p:nvGrpSpPr>
            <p:grpSpPr>
              <a:xfrm>
                <a:off x="3823110" y="4005070"/>
                <a:ext cx="3859668" cy="261610"/>
                <a:chOff x="3823110" y="4005070"/>
                <a:chExt cx="3859668" cy="261610"/>
              </a:xfrm>
            </p:grpSpPr>
            <p:sp>
              <p:nvSpPr>
                <p:cNvPr id="44" name="文字方塊 43"/>
                <p:cNvSpPr txBox="1"/>
                <p:nvPr/>
              </p:nvSpPr>
              <p:spPr>
                <a:xfrm>
                  <a:off x="5493713" y="4005070"/>
                  <a:ext cx="57607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i="1" dirty="0" smtClean="0">
                      <a:latin typeface="Arial" pitchFamily="34" charset="0"/>
                      <a:cs typeface="Arial" pitchFamily="34" charset="0"/>
                    </a:rPr>
                    <a:t>0.007</a:t>
                  </a:r>
                  <a:endParaRPr lang="en-US" sz="1100" b="1" i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5" name="文字方塊 44"/>
                <p:cNvSpPr txBox="1"/>
                <p:nvPr/>
              </p:nvSpPr>
              <p:spPr>
                <a:xfrm>
                  <a:off x="3823110" y="4005070"/>
                  <a:ext cx="57607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i="1" dirty="0" smtClean="0">
                      <a:latin typeface="Arial" pitchFamily="34" charset="0"/>
                      <a:cs typeface="Arial" pitchFamily="34" charset="0"/>
                    </a:rPr>
                    <a:t>0.013</a:t>
                  </a:r>
                  <a:endParaRPr lang="en-US" sz="1100" b="1" i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8" name="文字方塊 97"/>
                <p:cNvSpPr txBox="1"/>
                <p:nvPr/>
              </p:nvSpPr>
              <p:spPr>
                <a:xfrm>
                  <a:off x="7106708" y="4005070"/>
                  <a:ext cx="57607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i="1" dirty="0" smtClean="0">
                      <a:latin typeface="Arial" pitchFamily="34" charset="0"/>
                      <a:cs typeface="Arial" pitchFamily="34" charset="0"/>
                    </a:rPr>
                    <a:t>0.008</a:t>
                  </a:r>
                  <a:endParaRPr lang="en-US" sz="1100" b="1" i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cxnSp>
          <p:nvCxnSpPr>
            <p:cNvPr id="106" name="直線接點 105"/>
            <p:cNvCxnSpPr/>
            <p:nvPr/>
          </p:nvCxnSpPr>
          <p:spPr>
            <a:xfrm>
              <a:off x="7106708" y="2449681"/>
              <a:ext cx="0" cy="512064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>
            <a:xfrm>
              <a:off x="3803904" y="2449681"/>
              <a:ext cx="332841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字方塊 115"/>
            <p:cNvSpPr txBox="1"/>
            <p:nvPr/>
          </p:nvSpPr>
          <p:spPr>
            <a:xfrm>
              <a:off x="7106708" y="2507288"/>
              <a:ext cx="5760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i="1" dirty="0" smtClean="0">
                  <a:latin typeface="Arial" pitchFamily="34" charset="0"/>
                  <a:cs typeface="Arial" pitchFamily="34" charset="0"/>
                </a:rPr>
                <a:t>0.023</a:t>
              </a:r>
              <a:endParaRPr lang="en-US" sz="1100" b="1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弧形 118"/>
            <p:cNvSpPr/>
            <p:nvPr/>
          </p:nvSpPr>
          <p:spPr>
            <a:xfrm rot="2673515">
              <a:off x="3914499" y="2904177"/>
              <a:ext cx="430086" cy="436712"/>
            </a:xfrm>
            <a:prstGeom prst="arc">
              <a:avLst>
                <a:gd name="adj1" fmla="val 10780986"/>
                <a:gd name="adj2" fmla="val 346348"/>
              </a:avLst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弧形 119"/>
            <p:cNvSpPr/>
            <p:nvPr/>
          </p:nvSpPr>
          <p:spPr>
            <a:xfrm rot="2673515">
              <a:off x="5585101" y="2904177"/>
              <a:ext cx="430086" cy="436712"/>
            </a:xfrm>
            <a:prstGeom prst="arc">
              <a:avLst>
                <a:gd name="adj1" fmla="val 10780986"/>
                <a:gd name="adj2" fmla="val 346348"/>
              </a:avLst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弧形 120"/>
            <p:cNvSpPr/>
            <p:nvPr/>
          </p:nvSpPr>
          <p:spPr>
            <a:xfrm rot="2673515">
              <a:off x="7198099" y="2904176"/>
              <a:ext cx="430086" cy="436712"/>
            </a:xfrm>
            <a:prstGeom prst="arc">
              <a:avLst>
                <a:gd name="adj1" fmla="val 10780986"/>
                <a:gd name="adj2" fmla="val 346348"/>
              </a:avLst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4283965" y="2852930"/>
              <a:ext cx="5760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i="1" dirty="0" smtClean="0">
                  <a:latin typeface="Arial" pitchFamily="34" charset="0"/>
                  <a:cs typeface="Arial" pitchFamily="34" charset="0"/>
                </a:rPr>
                <a:t>0.125</a:t>
              </a:r>
              <a:endParaRPr lang="en-US" sz="1100" b="1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文字方塊 122"/>
            <p:cNvSpPr txBox="1"/>
            <p:nvPr/>
          </p:nvSpPr>
          <p:spPr>
            <a:xfrm>
              <a:off x="5954568" y="2852930"/>
              <a:ext cx="5760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i="1" dirty="0" smtClean="0">
                  <a:latin typeface="Arial" pitchFamily="34" charset="0"/>
                  <a:cs typeface="Arial" pitchFamily="34" charset="0"/>
                </a:rPr>
                <a:t>0.238</a:t>
              </a:r>
              <a:endParaRPr lang="en-US" sz="1100" b="1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文字方塊 123"/>
            <p:cNvSpPr txBox="1"/>
            <p:nvPr/>
          </p:nvSpPr>
          <p:spPr>
            <a:xfrm>
              <a:off x="7567564" y="2852930"/>
              <a:ext cx="5760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i="1" dirty="0" smtClean="0">
                  <a:latin typeface="Arial" pitchFamily="34" charset="0"/>
                  <a:cs typeface="Arial" pitchFamily="34" charset="0"/>
                </a:rPr>
                <a:t>0.167</a:t>
              </a:r>
              <a:endParaRPr lang="en-US" sz="1100" b="1" i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5" name="直線接點 124"/>
            <p:cNvCxnSpPr/>
            <p:nvPr/>
          </p:nvCxnSpPr>
          <p:spPr>
            <a:xfrm>
              <a:off x="3063240" y="1873611"/>
              <a:ext cx="563270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/>
          </p:nvCxnSpPr>
          <p:spPr>
            <a:xfrm>
              <a:off x="4744821" y="1873611"/>
              <a:ext cx="518463" cy="115214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/>
            <p:nvPr/>
          </p:nvCxnSpPr>
          <p:spPr>
            <a:xfrm>
              <a:off x="6357817" y="1873611"/>
              <a:ext cx="518463" cy="115214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>
              <a:off x="3074218" y="1873611"/>
              <a:ext cx="518463" cy="115214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字方塊 152"/>
            <p:cNvSpPr txBox="1"/>
            <p:nvPr/>
          </p:nvSpPr>
          <p:spPr>
            <a:xfrm>
              <a:off x="6473031" y="2046432"/>
              <a:ext cx="5760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i="1" dirty="0" smtClean="0">
                  <a:latin typeface="Arial" pitchFamily="34" charset="0"/>
                  <a:cs typeface="Arial" pitchFamily="34" charset="0"/>
                </a:rPr>
                <a:t>0.862</a:t>
              </a:r>
              <a:endParaRPr lang="en-US" sz="1100" b="1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" name="文字方塊 153"/>
            <p:cNvSpPr txBox="1"/>
            <p:nvPr/>
          </p:nvSpPr>
          <p:spPr>
            <a:xfrm>
              <a:off x="4860035" y="2046432"/>
              <a:ext cx="5760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i="1" dirty="0" smtClean="0">
                  <a:latin typeface="Arial" pitchFamily="34" charset="0"/>
                  <a:cs typeface="Arial" pitchFamily="34" charset="0"/>
                </a:rPr>
                <a:t>30.17</a:t>
              </a:r>
              <a:endParaRPr lang="en-US" sz="1100" b="1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文字方塊 154"/>
            <p:cNvSpPr txBox="1"/>
            <p:nvPr/>
          </p:nvSpPr>
          <p:spPr>
            <a:xfrm>
              <a:off x="3189432" y="2046432"/>
              <a:ext cx="5760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i="1" dirty="0" smtClean="0">
                  <a:latin typeface="Arial" pitchFamily="34" charset="0"/>
                  <a:cs typeface="Arial" pitchFamily="34" charset="0"/>
                </a:rPr>
                <a:t>3.448</a:t>
              </a:r>
              <a:endParaRPr lang="en-US" sz="1100" b="1" i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31</Words>
  <Application>Microsoft Office PowerPoint</Application>
  <PresentationFormat>如螢幕大小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.</dc:creator>
  <cp:lastModifiedBy>.</cp:lastModifiedBy>
  <cp:revision>13</cp:revision>
  <dcterms:created xsi:type="dcterms:W3CDTF">2021-10-20T15:27:58Z</dcterms:created>
  <dcterms:modified xsi:type="dcterms:W3CDTF">2021-10-20T16:37:43Z</dcterms:modified>
</cp:coreProperties>
</file>