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72" d="100"/>
          <a:sy n="72" d="100"/>
        </p:scale>
        <p:origin x="-708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B799F-779A-41AC-A049-B482A70BEBAC}" type="datetimeFigureOut">
              <a:rPr lang="en-US" smtClean="0"/>
              <a:pPr/>
              <a:t>7/2/2021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71ED6-FF0A-4639-A2B9-3F9DCAD568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03220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B799F-779A-41AC-A049-B482A70BEBAC}" type="datetimeFigureOut">
              <a:rPr lang="en-US" smtClean="0"/>
              <a:pPr/>
              <a:t>7/2/2021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71ED6-FF0A-4639-A2B9-3F9DCAD568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02269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B799F-779A-41AC-A049-B482A70BEBAC}" type="datetimeFigureOut">
              <a:rPr lang="en-US" smtClean="0"/>
              <a:pPr/>
              <a:t>7/2/2021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71ED6-FF0A-4639-A2B9-3F9DCAD568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30425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B799F-779A-41AC-A049-B482A70BEBAC}" type="datetimeFigureOut">
              <a:rPr lang="en-US" smtClean="0"/>
              <a:pPr/>
              <a:t>7/2/2021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71ED6-FF0A-4639-A2B9-3F9DCAD568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6245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B799F-779A-41AC-A049-B482A70BEBAC}" type="datetimeFigureOut">
              <a:rPr lang="en-US" smtClean="0"/>
              <a:pPr/>
              <a:t>7/2/2021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71ED6-FF0A-4639-A2B9-3F9DCAD568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70267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B799F-779A-41AC-A049-B482A70BEBAC}" type="datetimeFigureOut">
              <a:rPr lang="en-US" smtClean="0"/>
              <a:pPr/>
              <a:t>7/2/2021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71ED6-FF0A-4639-A2B9-3F9DCAD568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04526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B799F-779A-41AC-A049-B482A70BEBAC}" type="datetimeFigureOut">
              <a:rPr lang="en-US" smtClean="0"/>
              <a:pPr/>
              <a:t>7/2/2021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71ED6-FF0A-4639-A2B9-3F9DCAD568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35674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B799F-779A-41AC-A049-B482A70BEBAC}" type="datetimeFigureOut">
              <a:rPr lang="en-US" smtClean="0"/>
              <a:pPr/>
              <a:t>7/2/2021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71ED6-FF0A-4639-A2B9-3F9DCAD568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28829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B799F-779A-41AC-A049-B482A70BEBAC}" type="datetimeFigureOut">
              <a:rPr lang="en-US" smtClean="0"/>
              <a:pPr/>
              <a:t>7/2/2021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71ED6-FF0A-4639-A2B9-3F9DCAD568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71537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B799F-779A-41AC-A049-B482A70BEBAC}" type="datetimeFigureOut">
              <a:rPr lang="en-US" smtClean="0"/>
              <a:pPr/>
              <a:t>7/2/2021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71ED6-FF0A-4639-A2B9-3F9DCAD568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72647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B799F-779A-41AC-A049-B482A70BEBAC}" type="datetimeFigureOut">
              <a:rPr lang="en-US" smtClean="0"/>
              <a:pPr/>
              <a:t>7/2/2021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71ED6-FF0A-4639-A2B9-3F9DCAD568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75511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B799F-779A-41AC-A049-B482A70BEBAC}" type="datetimeFigureOut">
              <a:rPr lang="en-US" smtClean="0"/>
              <a:pPr/>
              <a:t>7/2/2021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71ED6-FF0A-4639-A2B9-3F9DCAD568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60134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78F78706-36C1-484F-9373-3162421669E0}"/>
              </a:ext>
            </a:extLst>
          </p:cNvPr>
          <p:cNvSpPr/>
          <p:nvPr/>
        </p:nvSpPr>
        <p:spPr>
          <a:xfrm>
            <a:off x="1031469" y="1002481"/>
            <a:ext cx="4836253" cy="4613945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xmlns="" id="{82186EA9-5054-46A2-A402-14CDB5A3A323}"/>
              </a:ext>
            </a:extLst>
          </p:cNvPr>
          <p:cNvSpPr/>
          <p:nvPr/>
        </p:nvSpPr>
        <p:spPr>
          <a:xfrm rot="20972118">
            <a:off x="2406901" y="4452772"/>
            <a:ext cx="1113278" cy="322976"/>
          </a:xfrm>
          <a:prstGeom prst="ellipse">
            <a:avLst/>
          </a:prstGeom>
          <a:noFill/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D4ECEB7A-56EE-4616-90B4-A835382619A8}"/>
              </a:ext>
            </a:extLst>
          </p:cNvPr>
          <p:cNvSpPr/>
          <p:nvPr/>
        </p:nvSpPr>
        <p:spPr>
          <a:xfrm rot="20986085">
            <a:off x="2574640" y="4013783"/>
            <a:ext cx="1312880" cy="499911"/>
          </a:xfrm>
          <a:prstGeom prst="ellipse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xmlns="" id="{1C2795D6-D005-47FA-963A-A6F99C5403E3}"/>
              </a:ext>
            </a:extLst>
          </p:cNvPr>
          <p:cNvSpPr/>
          <p:nvPr/>
        </p:nvSpPr>
        <p:spPr>
          <a:xfrm>
            <a:off x="2361122" y="3707832"/>
            <a:ext cx="2111232" cy="546776"/>
          </a:xfrm>
          <a:prstGeom prst="ellipse">
            <a:avLst/>
          </a:prstGeom>
          <a:noFill/>
          <a:ln w="254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xmlns="" id="{D9C92490-5FEB-4F75-8042-0B68D24C7B56}"/>
              </a:ext>
            </a:extLst>
          </p:cNvPr>
          <p:cNvSpPr/>
          <p:nvPr/>
        </p:nvSpPr>
        <p:spPr>
          <a:xfrm rot="21243144">
            <a:off x="2839015" y="3481070"/>
            <a:ext cx="1237461" cy="878213"/>
          </a:xfrm>
          <a:prstGeom prst="ellipse">
            <a:avLst/>
          </a:prstGeom>
          <a:noFill/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75AE526B-DFDE-40A0-BC43-965A4796E426}"/>
              </a:ext>
            </a:extLst>
          </p:cNvPr>
          <p:cNvSpPr/>
          <p:nvPr/>
        </p:nvSpPr>
        <p:spPr>
          <a:xfrm>
            <a:off x="3170661" y="2785131"/>
            <a:ext cx="868260" cy="676234"/>
          </a:xfrm>
          <a:prstGeom prst="ellipse">
            <a:avLst/>
          </a:prstGeom>
          <a:noFill/>
          <a:ln w="254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08C42FF7-3019-42E2-A071-E5A5BE703DD5}"/>
              </a:ext>
            </a:extLst>
          </p:cNvPr>
          <p:cNvSpPr/>
          <p:nvPr/>
        </p:nvSpPr>
        <p:spPr>
          <a:xfrm>
            <a:off x="2994489" y="3355237"/>
            <a:ext cx="897622" cy="684038"/>
          </a:xfrm>
          <a:prstGeom prst="ellipse">
            <a:avLst/>
          </a:prstGeom>
          <a:noFill/>
          <a:ln w="254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2E853801-2E99-4231-895F-CA962027D3A3}"/>
              </a:ext>
            </a:extLst>
          </p:cNvPr>
          <p:cNvSpPr/>
          <p:nvPr/>
        </p:nvSpPr>
        <p:spPr>
          <a:xfrm rot="17468266">
            <a:off x="3562097" y="1952763"/>
            <a:ext cx="1455997" cy="635386"/>
          </a:xfrm>
          <a:prstGeom prst="ellipse">
            <a:avLst/>
          </a:prstGeom>
          <a:noFill/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B485BEEE-7B28-4B8C-AFE9-26F7DEFE2A04}"/>
              </a:ext>
            </a:extLst>
          </p:cNvPr>
          <p:cNvSpPr/>
          <p:nvPr/>
        </p:nvSpPr>
        <p:spPr>
          <a:xfrm rot="17468266">
            <a:off x="3060962" y="1734816"/>
            <a:ext cx="1455997" cy="629878"/>
          </a:xfrm>
          <a:prstGeom prst="ellipse">
            <a:avLst/>
          </a:prstGeom>
          <a:noFill/>
          <a:ln w="254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D62DCA98-F60D-4190-8C2C-86A1A378EB21}"/>
              </a:ext>
            </a:extLst>
          </p:cNvPr>
          <p:cNvSpPr/>
          <p:nvPr/>
        </p:nvSpPr>
        <p:spPr>
          <a:xfrm>
            <a:off x="2335958" y="3298027"/>
            <a:ext cx="2143500" cy="809093"/>
          </a:xfrm>
          <a:prstGeom prst="ellipse">
            <a:avLst/>
          </a:prstGeom>
          <a:noFill/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xmlns="" id="{9F855E18-2871-4CCC-8A6E-D4ADACE53C18}"/>
              </a:ext>
            </a:extLst>
          </p:cNvPr>
          <p:cNvSpPr/>
          <p:nvPr/>
        </p:nvSpPr>
        <p:spPr>
          <a:xfrm>
            <a:off x="6106794" y="4874166"/>
            <a:ext cx="113250" cy="117264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E1F1A560-FDF1-4268-B7FA-A1B1B83A7CDD}"/>
              </a:ext>
            </a:extLst>
          </p:cNvPr>
          <p:cNvSpPr txBox="1"/>
          <p:nvPr/>
        </p:nvSpPr>
        <p:spPr>
          <a:xfrm>
            <a:off x="6245216" y="1166071"/>
            <a:ext cx="561017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Endogeic</a:t>
            </a:r>
            <a:r>
              <a:rPr lang="en-US" b="1" dirty="0"/>
              <a:t> species</a:t>
            </a:r>
          </a:p>
          <a:p>
            <a:r>
              <a:rPr lang="en-US" dirty="0" err="1"/>
              <a:t>Mesohumic</a:t>
            </a:r>
            <a:r>
              <a:rPr lang="en-US" dirty="0"/>
              <a:t> 1				</a:t>
            </a:r>
            <a:r>
              <a:rPr lang="en-US" i="1" dirty="0" err="1"/>
              <a:t>Octolasion</a:t>
            </a:r>
            <a:r>
              <a:rPr lang="en-US" i="1" dirty="0"/>
              <a:t> </a:t>
            </a:r>
            <a:r>
              <a:rPr lang="en-US" i="1" dirty="0" err="1"/>
              <a:t>cyaneum</a:t>
            </a:r>
            <a:endParaRPr lang="en-US" i="1" dirty="0"/>
          </a:p>
          <a:p>
            <a:r>
              <a:rPr lang="en-US" dirty="0" err="1"/>
              <a:t>Mesohumic</a:t>
            </a:r>
            <a:r>
              <a:rPr lang="en-US" dirty="0"/>
              <a:t> 2				</a:t>
            </a:r>
            <a:r>
              <a:rPr lang="en-US" i="1" dirty="0" err="1"/>
              <a:t>Eisenoides</a:t>
            </a:r>
            <a:r>
              <a:rPr lang="en-US" i="1" dirty="0"/>
              <a:t> </a:t>
            </a:r>
            <a:r>
              <a:rPr lang="en-US" i="1" dirty="0" err="1"/>
              <a:t>lonnbergi</a:t>
            </a:r>
            <a:endParaRPr lang="en-US" i="1" dirty="0"/>
          </a:p>
          <a:p>
            <a:r>
              <a:rPr lang="en-US" dirty="0" err="1"/>
              <a:t>Polyhumic</a:t>
            </a:r>
            <a:r>
              <a:rPr lang="en-US" dirty="0"/>
              <a:t> specialist 1		</a:t>
            </a:r>
            <a:r>
              <a:rPr lang="en-US" i="1" dirty="0" err="1"/>
              <a:t>Aporrectodea</a:t>
            </a:r>
            <a:r>
              <a:rPr lang="en-US" i="1" dirty="0"/>
              <a:t> </a:t>
            </a:r>
            <a:r>
              <a:rPr lang="en-US" i="1" dirty="0" err="1"/>
              <a:t>caliginosa</a:t>
            </a:r>
            <a:endParaRPr lang="en-US" i="1" dirty="0"/>
          </a:p>
          <a:p>
            <a:r>
              <a:rPr lang="en-US" dirty="0" err="1"/>
              <a:t>Polyhumic</a:t>
            </a:r>
            <a:r>
              <a:rPr lang="en-US" dirty="0"/>
              <a:t> specialist 2		</a:t>
            </a:r>
            <a:r>
              <a:rPr lang="en-US" i="1" dirty="0" err="1"/>
              <a:t>Aporrectodea</a:t>
            </a:r>
            <a:r>
              <a:rPr lang="en-US" i="1" dirty="0"/>
              <a:t> </a:t>
            </a:r>
            <a:r>
              <a:rPr lang="en-US" i="1" dirty="0" err="1"/>
              <a:t>trapezoides</a:t>
            </a:r>
            <a:endParaRPr lang="en-US" i="1" dirty="0"/>
          </a:p>
          <a:p>
            <a:r>
              <a:rPr lang="en-US" dirty="0" err="1"/>
              <a:t>Polyhumic</a:t>
            </a:r>
            <a:r>
              <a:rPr lang="en-US" dirty="0"/>
              <a:t> generalist		</a:t>
            </a:r>
            <a:r>
              <a:rPr lang="en-US" i="1" dirty="0" err="1"/>
              <a:t>Allolobophora</a:t>
            </a:r>
            <a:r>
              <a:rPr lang="en-US" i="1" dirty="0"/>
              <a:t> </a:t>
            </a:r>
            <a:r>
              <a:rPr lang="en-US" i="1" dirty="0" err="1"/>
              <a:t>chlorotica</a:t>
            </a:r>
            <a:endParaRPr lang="en-US" i="1" dirty="0"/>
          </a:p>
          <a:p>
            <a:endParaRPr lang="en-US" dirty="0"/>
          </a:p>
          <a:p>
            <a:r>
              <a:rPr lang="en-US" b="1" dirty="0" err="1"/>
              <a:t>Anecic</a:t>
            </a:r>
            <a:r>
              <a:rPr lang="en-US" b="1" dirty="0"/>
              <a:t> species</a:t>
            </a:r>
          </a:p>
          <a:p>
            <a:r>
              <a:rPr lang="en-US" dirty="0" err="1"/>
              <a:t>Anecic</a:t>
            </a:r>
            <a:r>
              <a:rPr lang="en-US" dirty="0"/>
              <a:t>					</a:t>
            </a:r>
            <a:r>
              <a:rPr lang="en-US" i="1" dirty="0" err="1"/>
              <a:t>Lumbricus</a:t>
            </a:r>
            <a:r>
              <a:rPr lang="en-US" i="1" dirty="0"/>
              <a:t> </a:t>
            </a:r>
            <a:r>
              <a:rPr lang="en-US" i="1" dirty="0" err="1"/>
              <a:t>friendi</a:t>
            </a:r>
            <a:endParaRPr lang="en-US" i="1" dirty="0"/>
          </a:p>
          <a:p>
            <a:endParaRPr lang="en-US" dirty="0"/>
          </a:p>
          <a:p>
            <a:r>
              <a:rPr lang="en-US" b="1" dirty="0" err="1"/>
              <a:t>Epigeic</a:t>
            </a:r>
            <a:r>
              <a:rPr lang="en-US" b="1" dirty="0"/>
              <a:t> species</a:t>
            </a:r>
          </a:p>
          <a:p>
            <a:r>
              <a:rPr lang="en-US" dirty="0"/>
              <a:t>Epi-</a:t>
            </a:r>
            <a:r>
              <a:rPr lang="en-US" dirty="0" err="1"/>
              <a:t>endogeic</a:t>
            </a:r>
            <a:r>
              <a:rPr lang="en-US" dirty="0"/>
              <a:t> generalist		</a:t>
            </a:r>
            <a:r>
              <a:rPr lang="en-US" i="1" dirty="0" err="1"/>
              <a:t>Metaphire</a:t>
            </a:r>
            <a:r>
              <a:rPr lang="en-US" i="1" dirty="0"/>
              <a:t> </a:t>
            </a:r>
            <a:r>
              <a:rPr lang="en-US" i="1" dirty="0" err="1"/>
              <a:t>hilgendorfi</a:t>
            </a:r>
            <a:endParaRPr lang="en-US" i="1" dirty="0"/>
          </a:p>
          <a:p>
            <a:r>
              <a:rPr lang="en-US" dirty="0"/>
              <a:t>Epi-</a:t>
            </a:r>
            <a:r>
              <a:rPr lang="en-US" dirty="0" err="1"/>
              <a:t>endogeic</a:t>
            </a:r>
            <a:r>
              <a:rPr lang="en-US" dirty="0"/>
              <a:t> specialist		</a:t>
            </a:r>
            <a:r>
              <a:rPr lang="en-US" i="1" dirty="0" err="1"/>
              <a:t>Lumbricus</a:t>
            </a:r>
            <a:r>
              <a:rPr lang="en-US" i="1" dirty="0"/>
              <a:t> </a:t>
            </a:r>
            <a:r>
              <a:rPr lang="en-US" i="1" dirty="0" err="1"/>
              <a:t>rubellus</a:t>
            </a:r>
            <a:endParaRPr lang="en-US" i="1" dirty="0"/>
          </a:p>
          <a:p>
            <a:r>
              <a:rPr lang="en-US" dirty="0" err="1"/>
              <a:t>Epigeic</a:t>
            </a:r>
            <a:r>
              <a:rPr lang="en-US" dirty="0"/>
              <a:t>				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5EFF1425-6843-48DA-8C9B-8D0652FB70C7}"/>
              </a:ext>
            </a:extLst>
          </p:cNvPr>
          <p:cNvSpPr/>
          <p:nvPr/>
        </p:nvSpPr>
        <p:spPr>
          <a:xfrm>
            <a:off x="6106794" y="4605438"/>
            <a:ext cx="113250" cy="11726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xmlns="" id="{A385D46B-47A5-44F9-9EF8-C7D5C107C3FB}"/>
              </a:ext>
            </a:extLst>
          </p:cNvPr>
          <p:cNvSpPr/>
          <p:nvPr/>
        </p:nvSpPr>
        <p:spPr>
          <a:xfrm>
            <a:off x="6106794" y="4328931"/>
            <a:ext cx="113250" cy="11726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A1A2E573-1414-4FF7-9D89-E44296AE1F97}"/>
              </a:ext>
            </a:extLst>
          </p:cNvPr>
          <p:cNvSpPr/>
          <p:nvPr/>
        </p:nvSpPr>
        <p:spPr>
          <a:xfrm>
            <a:off x="6106794" y="3495625"/>
            <a:ext cx="113250" cy="11726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61326DB8-B35E-48B3-A004-B3FB8AA42CDE}"/>
              </a:ext>
            </a:extLst>
          </p:cNvPr>
          <p:cNvSpPr/>
          <p:nvPr/>
        </p:nvSpPr>
        <p:spPr>
          <a:xfrm>
            <a:off x="6106794" y="2662319"/>
            <a:ext cx="113250" cy="11726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B11CD807-06A0-4EC8-97F9-D5B43672CF77}"/>
              </a:ext>
            </a:extLst>
          </p:cNvPr>
          <p:cNvSpPr/>
          <p:nvPr/>
        </p:nvSpPr>
        <p:spPr>
          <a:xfrm>
            <a:off x="6106794" y="2411805"/>
            <a:ext cx="113250" cy="11726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D5913327-3D86-46BF-90B1-015ED04D2F94}"/>
              </a:ext>
            </a:extLst>
          </p:cNvPr>
          <p:cNvSpPr/>
          <p:nvPr/>
        </p:nvSpPr>
        <p:spPr>
          <a:xfrm>
            <a:off x="6106794" y="2132596"/>
            <a:ext cx="113250" cy="117264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7BBFC2AA-7230-4330-A810-E18B1F955925}"/>
              </a:ext>
            </a:extLst>
          </p:cNvPr>
          <p:cNvSpPr/>
          <p:nvPr/>
        </p:nvSpPr>
        <p:spPr>
          <a:xfrm>
            <a:off x="6106794" y="1853387"/>
            <a:ext cx="113250" cy="11726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026D515A-77CA-4990-AC4D-7E0D660C6A04}"/>
              </a:ext>
            </a:extLst>
          </p:cNvPr>
          <p:cNvSpPr/>
          <p:nvPr/>
        </p:nvSpPr>
        <p:spPr>
          <a:xfrm>
            <a:off x="6106794" y="1587500"/>
            <a:ext cx="113250" cy="11726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BD57C493-EF43-4B40-A771-5EFA2FAB44E2}"/>
              </a:ext>
            </a:extLst>
          </p:cNvPr>
          <p:cNvSpPr txBox="1"/>
          <p:nvPr/>
        </p:nvSpPr>
        <p:spPr>
          <a:xfrm>
            <a:off x="2755397" y="5624838"/>
            <a:ext cx="11870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400" dirty="0"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en-US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E16B8FD2-F55D-4ADF-8D8D-A376A6C77FCA}"/>
              </a:ext>
            </a:extLst>
          </p:cNvPr>
          <p:cNvSpPr txBox="1"/>
          <p:nvPr/>
        </p:nvSpPr>
        <p:spPr>
          <a:xfrm rot="16200000">
            <a:off x="165075" y="3025008"/>
            <a:ext cx="11870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400" dirty="0"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en-US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xmlns="" val="3092272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</TotalTime>
  <Words>8</Words>
  <Application>Microsoft Office PowerPoint</Application>
  <PresentationFormat>自訂</PresentationFormat>
  <Paragraphs>16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Theme</vt:lpstr>
      <vt:lpstr>投影片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Chih-Han Chang</dc:creator>
  <cp:lastModifiedBy>.</cp:lastModifiedBy>
  <cp:revision>7</cp:revision>
  <dcterms:created xsi:type="dcterms:W3CDTF">2018-05-14T14:51:22Z</dcterms:created>
  <dcterms:modified xsi:type="dcterms:W3CDTF">2021-07-03T03:41:42Z</dcterms:modified>
</cp:coreProperties>
</file>