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" d="100"/>
          <a:sy n="40" d="100"/>
        </p:scale>
        <p:origin x="-2256" y="-678"/>
      </p:cViewPr>
      <p:guideLst>
        <p:guide orient="horz" pos="34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257D9-6B55-4453-8134-D35586BBA3EE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3EE0-BBE8-4256-8736-C1955E217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63EE0-BBE8-4256-8736-C1955E217D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346D-5E12-4602-A54E-278DE1B9B655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CA56-D620-40EE-8C8F-902CDAD7ED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單箭頭接點 17"/>
          <p:cNvCxnSpPr/>
          <p:nvPr/>
        </p:nvCxnSpPr>
        <p:spPr>
          <a:xfrm flipH="1" flipV="1">
            <a:off x="4528796" y="2046432"/>
            <a:ext cx="518463" cy="6336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901397" y="5733280"/>
            <a:ext cx="29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Shared prey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圖片 3" descr="PhyloPic.7e061777.Lafage.Alopecosa_Araneoclada_Araneomorphae_Entelegynae_Lycosidae_Lycosoidea_Neocribellatae_RTA-cl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9224" y="2737716"/>
            <a:ext cx="1324961" cy="1010541"/>
          </a:xfrm>
          <a:prstGeom prst="rect">
            <a:avLst/>
          </a:prstGeom>
        </p:spPr>
      </p:pic>
      <p:pic>
        <p:nvPicPr>
          <p:cNvPr id="5" name="圖片 4" descr="PhyloPic.408b5725.Christoph-Schomburg.Auchenorrhyncha_Hemiptera_Paraneopte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6877" y="4984389"/>
            <a:ext cx="1026911" cy="769180"/>
          </a:xfrm>
          <a:prstGeom prst="rect">
            <a:avLst/>
          </a:prstGeom>
        </p:spPr>
      </p:pic>
      <p:pic>
        <p:nvPicPr>
          <p:cNvPr id="6" name="圖片 5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7605" y="951899"/>
            <a:ext cx="1645455" cy="115214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4010333" y="2219253"/>
            <a:ext cx="0" cy="26499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355975" y="3717035"/>
            <a:ext cx="748891" cy="1209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728576" y="433436"/>
            <a:ext cx="282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Top predator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48070" y="2219253"/>
            <a:ext cx="299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latin typeface="Arial" pitchFamily="34" charset="0"/>
                <a:cs typeface="Arial" pitchFamily="34" charset="0"/>
              </a:rPr>
              <a:t>Mesopredator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611" y="2046432"/>
            <a:ext cx="1371213" cy="10047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419860" y="2852930"/>
            <a:ext cx="63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074218" y="3774642"/>
            <a:ext cx="1267354" cy="1267354"/>
            <a:chOff x="942759" y="3774642"/>
            <a:chExt cx="1267354" cy="1267354"/>
          </a:xfrm>
        </p:grpSpPr>
        <p:sp>
          <p:nvSpPr>
            <p:cNvPr id="4" name="圓形圖 3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圖片 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</p:grpSp>
      <p:sp>
        <p:nvSpPr>
          <p:cNvPr id="15" name="文字方塊 14"/>
          <p:cNvSpPr txBox="1"/>
          <p:nvPr/>
        </p:nvSpPr>
        <p:spPr>
          <a:xfrm>
            <a:off x="5148070" y="2852930"/>
            <a:ext cx="63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" pitchFamily="34" charset="0"/>
                <a:cs typeface="Arial" pitchFamily="34" charset="0"/>
              </a:rPr>
              <a:t>+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802428" y="3774642"/>
            <a:ext cx="1267354" cy="1267354"/>
            <a:chOff x="942759" y="3774642"/>
            <a:chExt cx="1267354" cy="1267354"/>
          </a:xfrm>
        </p:grpSpPr>
        <p:sp>
          <p:nvSpPr>
            <p:cNvPr id="17" name="圓形圖 16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圖 17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9" name="圖片 18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</p:grpSp>
      <p:pic>
        <p:nvPicPr>
          <p:cNvPr id="20" name="圖片 19" descr="PhyloPic.7e061777.Lafage.Alopecosa_Araneoclada_Araneomorphae_Entelegynae_Lycosidae_Lycosoidea_Neocribellatae_RTA-cla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17642" y="2104039"/>
            <a:ext cx="1104134" cy="881265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2728576" y="1355148"/>
            <a:ext cx="362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b="1" i="1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 feeding trial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/>
        </p:nvGrpSpPr>
        <p:grpSpPr>
          <a:xfrm>
            <a:off x="885152" y="1239935"/>
            <a:ext cx="7316089" cy="3802061"/>
            <a:chOff x="885152" y="1239935"/>
            <a:chExt cx="7316089" cy="3802061"/>
          </a:xfrm>
        </p:grpSpPr>
        <p:sp>
          <p:nvSpPr>
            <p:cNvPr id="8" name="圓形圖 7"/>
            <p:cNvSpPr/>
            <p:nvPr/>
          </p:nvSpPr>
          <p:spPr>
            <a:xfrm>
              <a:off x="3938323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圓形圖 8"/>
            <p:cNvSpPr/>
            <p:nvPr/>
          </p:nvSpPr>
          <p:spPr>
            <a:xfrm flipH="1">
              <a:off x="3938323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圓形圖 9"/>
            <p:cNvSpPr/>
            <p:nvPr/>
          </p:nvSpPr>
          <p:spPr>
            <a:xfrm>
              <a:off x="5436105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圓形圖 10"/>
            <p:cNvSpPr/>
            <p:nvPr/>
          </p:nvSpPr>
          <p:spPr>
            <a:xfrm flipH="1">
              <a:off x="5436105" y="3774642"/>
              <a:ext cx="1267354" cy="1267354"/>
            </a:xfrm>
            <a:prstGeom prst="pie">
              <a:avLst>
                <a:gd name="adj1" fmla="val 21558749"/>
                <a:gd name="adj2" fmla="val 162475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>
              <a:off x="2440541" y="3774642"/>
              <a:ext cx="1267354" cy="1267354"/>
            </a:xfrm>
            <a:prstGeom prst="pie">
              <a:avLst>
                <a:gd name="adj1" fmla="val 33949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圓形圖 12"/>
            <p:cNvSpPr/>
            <p:nvPr/>
          </p:nvSpPr>
          <p:spPr>
            <a:xfrm flipH="1">
              <a:off x="2440541" y="3774642"/>
              <a:ext cx="1267354" cy="1267354"/>
            </a:xfrm>
            <a:prstGeom prst="pie">
              <a:avLst>
                <a:gd name="adj1" fmla="val 10769649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圓形圖 14"/>
            <p:cNvSpPr/>
            <p:nvPr/>
          </p:nvSpPr>
          <p:spPr>
            <a:xfrm>
              <a:off x="6933887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圓形圖 15"/>
            <p:cNvSpPr/>
            <p:nvPr/>
          </p:nvSpPr>
          <p:spPr>
            <a:xfrm flipH="1">
              <a:off x="6933887" y="3774642"/>
              <a:ext cx="1267354" cy="1267354"/>
            </a:xfrm>
            <a:prstGeom prst="pie">
              <a:avLst>
                <a:gd name="adj1" fmla="val 21558749"/>
                <a:gd name="adj2" fmla="val 189690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圓形圖 16"/>
            <p:cNvSpPr/>
            <p:nvPr/>
          </p:nvSpPr>
          <p:spPr>
            <a:xfrm>
              <a:off x="942759" y="3774642"/>
              <a:ext cx="1267354" cy="1267354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圓形圖 17"/>
            <p:cNvSpPr/>
            <p:nvPr/>
          </p:nvSpPr>
          <p:spPr>
            <a:xfrm flipH="1">
              <a:off x="942759" y="3774642"/>
              <a:ext cx="1267354" cy="1267354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" name="圖片 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793" y="4120283"/>
              <a:ext cx="748891" cy="587013"/>
            </a:xfrm>
            <a:prstGeom prst="rect">
              <a:avLst/>
            </a:prstGeom>
          </p:spPr>
        </p:pic>
        <p:pic>
          <p:nvPicPr>
            <p:cNvPr id="4" name="圖片 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1922" y="4120283"/>
              <a:ext cx="840769" cy="633677"/>
            </a:xfrm>
            <a:prstGeom prst="rect">
              <a:avLst/>
            </a:prstGeom>
          </p:spPr>
        </p:pic>
        <p:grpSp>
          <p:nvGrpSpPr>
            <p:cNvPr id="29" name="群組 28"/>
            <p:cNvGrpSpPr/>
            <p:nvPr/>
          </p:nvGrpSpPr>
          <p:grpSpPr>
            <a:xfrm>
              <a:off x="885152" y="2046432"/>
              <a:ext cx="1371213" cy="1729828"/>
              <a:chOff x="942759" y="2622502"/>
              <a:chExt cx="1371213" cy="1729828"/>
            </a:xfrm>
          </p:grpSpPr>
          <p:pic>
            <p:nvPicPr>
              <p:cNvPr id="6" name="圖片 5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20" name="文字方塊 19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2440541" y="2045623"/>
              <a:ext cx="1371213" cy="1729828"/>
              <a:chOff x="942759" y="2622502"/>
              <a:chExt cx="1371213" cy="1729828"/>
            </a:xfrm>
          </p:grpSpPr>
          <p:pic>
            <p:nvPicPr>
              <p:cNvPr id="31" name="圖片 30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2" name="文字方塊 31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3886393" y="2045623"/>
              <a:ext cx="1371213" cy="1729828"/>
              <a:chOff x="942759" y="2622502"/>
              <a:chExt cx="1371213" cy="1729828"/>
            </a:xfrm>
          </p:grpSpPr>
          <p:pic>
            <p:nvPicPr>
              <p:cNvPr id="34" name="圖片 33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5" name="文字方塊 34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5320891" y="2046432"/>
              <a:ext cx="1371213" cy="1729828"/>
              <a:chOff x="942759" y="2622502"/>
              <a:chExt cx="1371213" cy="1729828"/>
            </a:xfrm>
          </p:grpSpPr>
          <p:pic>
            <p:nvPicPr>
              <p:cNvPr id="37" name="圖片 36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38" name="文字方塊 37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6818673" y="2046432"/>
              <a:ext cx="1371213" cy="1729828"/>
              <a:chOff x="942759" y="2622502"/>
              <a:chExt cx="1371213" cy="1729828"/>
            </a:xfrm>
          </p:grpSpPr>
          <p:pic>
            <p:nvPicPr>
              <p:cNvPr id="40" name="圖片 39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42759" y="2622502"/>
                <a:ext cx="1371213" cy="1004749"/>
              </a:xfrm>
              <a:prstGeom prst="rect">
                <a:avLst/>
              </a:prstGeom>
            </p:spPr>
          </p:pic>
          <p:sp>
            <p:nvSpPr>
              <p:cNvPr id="41" name="文字方塊 40"/>
              <p:cNvSpPr txBox="1"/>
              <p:nvPr/>
            </p:nvSpPr>
            <p:spPr>
              <a:xfrm>
                <a:off x="1346008" y="3429000"/>
                <a:ext cx="6336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en-US" sz="54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42" name="圖片 41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55" y="4350712"/>
              <a:ext cx="643626" cy="504502"/>
            </a:xfrm>
            <a:prstGeom prst="rect">
              <a:avLst/>
            </a:prstGeom>
          </p:spPr>
        </p:pic>
        <p:pic>
          <p:nvPicPr>
            <p:cNvPr id="43" name="圖片 42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2175" y="4293105"/>
              <a:ext cx="721756" cy="576070"/>
            </a:xfrm>
            <a:prstGeom prst="rect">
              <a:avLst/>
            </a:prstGeom>
          </p:spPr>
        </p:pic>
        <p:pic>
          <p:nvPicPr>
            <p:cNvPr id="44" name="圖片 4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4177891"/>
              <a:ext cx="633676" cy="460856"/>
            </a:xfrm>
            <a:prstGeom prst="rect">
              <a:avLst/>
            </a:prstGeom>
          </p:spPr>
        </p:pic>
        <p:pic>
          <p:nvPicPr>
            <p:cNvPr id="45" name="圖片 44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9431" y="4005069"/>
              <a:ext cx="403249" cy="321853"/>
            </a:xfrm>
            <a:prstGeom prst="rect">
              <a:avLst/>
            </a:prstGeom>
          </p:spPr>
        </p:pic>
        <p:pic>
          <p:nvPicPr>
            <p:cNvPr id="46" name="圖片 45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5931" y="4196744"/>
              <a:ext cx="576070" cy="387541"/>
            </a:xfrm>
            <a:prstGeom prst="rect">
              <a:avLst/>
            </a:prstGeom>
          </p:spPr>
        </p:pic>
        <p:pic>
          <p:nvPicPr>
            <p:cNvPr id="47" name="圖片 46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8926" y="4062677"/>
              <a:ext cx="339488" cy="266105"/>
            </a:xfrm>
            <a:prstGeom prst="rect">
              <a:avLst/>
            </a:prstGeom>
          </p:spPr>
        </p:pic>
        <p:sp>
          <p:nvSpPr>
            <p:cNvPr id="48" name="文字方塊 47"/>
            <p:cNvSpPr txBox="1"/>
            <p:nvPr/>
          </p:nvSpPr>
          <p:spPr>
            <a:xfrm>
              <a:off x="2786183" y="1239935"/>
              <a:ext cx="35716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3200" b="1" i="1" baseline="30000" dirty="0" smtClean="0">
                  <a:latin typeface="Arial" pitchFamily="34" charset="0"/>
                  <a:cs typeface="Arial" pitchFamily="34" charset="0"/>
                </a:rPr>
                <a:t>nd</a:t>
              </a:r>
              <a:r>
                <a:rPr lang="en-US" sz="3200" b="1" i="1" dirty="0" smtClean="0">
                  <a:latin typeface="Arial" pitchFamily="34" charset="0"/>
                  <a:cs typeface="Arial" pitchFamily="34" charset="0"/>
                </a:rPr>
                <a:t> feeding trial</a:t>
              </a:r>
              <a:endParaRPr lang="en-US" sz="3200" b="1" i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 rot="10800000">
            <a:off x="1457275" y="2161644"/>
            <a:ext cx="677108" cy="18434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32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094898" y="5041996"/>
            <a:ext cx="55878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Proportion of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mesopredator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consumed (%)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901397" y="779078"/>
            <a:ext cx="420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Standard IGP curve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152506" y="1297540"/>
            <a:ext cx="5299844" cy="3686848"/>
            <a:chOff x="1784654" y="2544478"/>
            <a:chExt cx="3709058" cy="2893452"/>
          </a:xfrm>
        </p:grpSpPr>
        <p:cxnSp>
          <p:nvCxnSpPr>
            <p:cNvPr id="5" name="直線接點 4"/>
            <p:cNvCxnSpPr/>
            <p:nvPr/>
          </p:nvCxnSpPr>
          <p:spPr>
            <a:xfrm>
              <a:off x="1784654" y="2544478"/>
              <a:ext cx="0" cy="2893452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 flipH="1">
              <a:off x="1806865" y="5437930"/>
              <a:ext cx="3686847" cy="0"/>
            </a:xfrm>
            <a:prstGeom prst="line">
              <a:avLst/>
            </a:prstGeom>
            <a:ln w="762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橢圓 28"/>
          <p:cNvSpPr/>
          <p:nvPr/>
        </p:nvSpPr>
        <p:spPr>
          <a:xfrm>
            <a:off x="4132326" y="289250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橢圓 34"/>
          <p:cNvSpPr/>
          <p:nvPr/>
        </p:nvSpPr>
        <p:spPr>
          <a:xfrm>
            <a:off x="4513153" y="248926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橢圓 35"/>
          <p:cNvSpPr/>
          <p:nvPr/>
        </p:nvSpPr>
        <p:spPr>
          <a:xfrm>
            <a:off x="5338278" y="231643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橢圓 36"/>
          <p:cNvSpPr/>
          <p:nvPr/>
        </p:nvSpPr>
        <p:spPr>
          <a:xfrm>
            <a:off x="5465221" y="208601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橢圓 37"/>
          <p:cNvSpPr/>
          <p:nvPr/>
        </p:nvSpPr>
        <p:spPr>
          <a:xfrm>
            <a:off x="5655634" y="168276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橢圓 38"/>
          <p:cNvSpPr/>
          <p:nvPr/>
        </p:nvSpPr>
        <p:spPr>
          <a:xfrm>
            <a:off x="7115471" y="214361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橢圓 39"/>
          <p:cNvSpPr/>
          <p:nvPr/>
        </p:nvSpPr>
        <p:spPr>
          <a:xfrm>
            <a:off x="7115471" y="202840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橢圓 40"/>
          <p:cNvSpPr/>
          <p:nvPr/>
        </p:nvSpPr>
        <p:spPr>
          <a:xfrm>
            <a:off x="3814970" y="289250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3053316" y="369900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橢圓 42"/>
          <p:cNvSpPr/>
          <p:nvPr/>
        </p:nvSpPr>
        <p:spPr>
          <a:xfrm>
            <a:off x="2926374" y="335336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橢圓 43"/>
          <p:cNvSpPr/>
          <p:nvPr/>
        </p:nvSpPr>
        <p:spPr>
          <a:xfrm>
            <a:off x="2735960" y="341097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橢圓 44"/>
          <p:cNvSpPr/>
          <p:nvPr/>
        </p:nvSpPr>
        <p:spPr>
          <a:xfrm>
            <a:off x="7115471" y="162515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橢圓 45"/>
          <p:cNvSpPr/>
          <p:nvPr/>
        </p:nvSpPr>
        <p:spPr>
          <a:xfrm>
            <a:off x="7115471" y="191319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橢圓 46"/>
          <p:cNvSpPr/>
          <p:nvPr/>
        </p:nvSpPr>
        <p:spPr>
          <a:xfrm>
            <a:off x="5909519" y="220122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橢圓 47"/>
          <p:cNvSpPr/>
          <p:nvPr/>
        </p:nvSpPr>
        <p:spPr>
          <a:xfrm>
            <a:off x="3116787" y="300772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4640095" y="2777295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橢圓 49"/>
          <p:cNvSpPr/>
          <p:nvPr/>
        </p:nvSpPr>
        <p:spPr>
          <a:xfrm>
            <a:off x="3243729" y="323815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橢圓 50"/>
          <p:cNvSpPr/>
          <p:nvPr/>
        </p:nvSpPr>
        <p:spPr>
          <a:xfrm>
            <a:off x="4132326" y="237404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橢圓 51"/>
          <p:cNvSpPr/>
          <p:nvPr/>
        </p:nvSpPr>
        <p:spPr>
          <a:xfrm>
            <a:off x="5909519" y="197079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橢圓 52"/>
          <p:cNvSpPr/>
          <p:nvPr/>
        </p:nvSpPr>
        <p:spPr>
          <a:xfrm>
            <a:off x="7115471" y="145233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手繪多邊形 55"/>
          <p:cNvSpPr/>
          <p:nvPr/>
        </p:nvSpPr>
        <p:spPr>
          <a:xfrm>
            <a:off x="2215976" y="1873611"/>
            <a:ext cx="5014223" cy="2592315"/>
          </a:xfrm>
          <a:custGeom>
            <a:avLst/>
            <a:gdLst>
              <a:gd name="connsiteX0" fmla="*/ 0 w 3923414"/>
              <a:gd name="connsiteY0" fmla="*/ 1892596 h 1892596"/>
              <a:gd name="connsiteX1" fmla="*/ 861237 w 3923414"/>
              <a:gd name="connsiteY1" fmla="*/ 967563 h 1892596"/>
              <a:gd name="connsiteX2" fmla="*/ 2137144 w 3923414"/>
              <a:gd name="connsiteY2" fmla="*/ 276447 h 1892596"/>
              <a:gd name="connsiteX3" fmla="*/ 3923414 w 3923414"/>
              <a:gd name="connsiteY3" fmla="*/ 0 h 1892596"/>
              <a:gd name="connsiteX4" fmla="*/ 3923414 w 3923414"/>
              <a:gd name="connsiteY4" fmla="*/ 0 h 189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3414" h="1892596">
                <a:moveTo>
                  <a:pt x="0" y="1892596"/>
                </a:moveTo>
                <a:cubicBezTo>
                  <a:pt x="252523" y="1564758"/>
                  <a:pt x="505046" y="1236921"/>
                  <a:pt x="861237" y="967563"/>
                </a:cubicBezTo>
                <a:cubicBezTo>
                  <a:pt x="1217428" y="698205"/>
                  <a:pt x="1626781" y="437707"/>
                  <a:pt x="2137144" y="276447"/>
                </a:cubicBezTo>
                <a:cubicBezTo>
                  <a:pt x="2647507" y="115187"/>
                  <a:pt x="3923414" y="0"/>
                  <a:pt x="3923414" y="0"/>
                </a:cubicBezTo>
                <a:lnTo>
                  <a:pt x="3923414" y="0"/>
                </a:ln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橢圓 56"/>
          <p:cNvSpPr/>
          <p:nvPr/>
        </p:nvSpPr>
        <p:spPr>
          <a:xfrm>
            <a:off x="2152506" y="4120284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橢圓 57"/>
          <p:cNvSpPr/>
          <p:nvPr/>
        </p:nvSpPr>
        <p:spPr>
          <a:xfrm>
            <a:off x="2152506" y="458114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橢圓 58"/>
          <p:cNvSpPr/>
          <p:nvPr/>
        </p:nvSpPr>
        <p:spPr>
          <a:xfrm>
            <a:off x="2152506" y="435071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橢圓 59"/>
          <p:cNvSpPr/>
          <p:nvPr/>
        </p:nvSpPr>
        <p:spPr>
          <a:xfrm>
            <a:off x="2152506" y="400507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橢圓 60"/>
          <p:cNvSpPr/>
          <p:nvPr/>
        </p:nvSpPr>
        <p:spPr>
          <a:xfrm>
            <a:off x="2152506" y="4465926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單箭頭接點 9"/>
          <p:cNvCxnSpPr/>
          <p:nvPr/>
        </p:nvCxnSpPr>
        <p:spPr>
          <a:xfrm>
            <a:off x="4557206" y="1816004"/>
            <a:ext cx="748891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5939774" y="375829"/>
            <a:ext cx="1670603" cy="2822742"/>
            <a:chOff x="1806864" y="1297541"/>
            <a:chExt cx="2073852" cy="4723774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1806864" y="1297541"/>
              <a:ext cx="0" cy="472377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6866" y="6021315"/>
              <a:ext cx="2073850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 rot="10800000">
            <a:off x="5281917" y="721468"/>
            <a:ext cx="615553" cy="20738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8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V="1">
            <a:off x="6746272" y="1297541"/>
            <a:ext cx="0" cy="11521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034307" y="1470362"/>
            <a:ext cx="180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Empirical </a:t>
            </a:r>
          </a:p>
          <a:p>
            <a:pPr algn="ctr"/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Δ</a:t>
            </a:r>
            <a:r>
              <a:rPr lang="en-US" sz="2400" b="1" i="1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15</a:t>
            </a:r>
            <a:r>
              <a:rPr lang="en-US" sz="24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24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右大括弧 28"/>
          <p:cNvSpPr/>
          <p:nvPr/>
        </p:nvSpPr>
        <p:spPr>
          <a:xfrm>
            <a:off x="6919093" y="1297541"/>
            <a:ext cx="288035" cy="1152140"/>
          </a:xfrm>
          <a:prstGeom prst="rightBrace">
            <a:avLst>
              <a:gd name="adj1" fmla="val 3533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圖片 77" descr="PhyloPic.408b5725.Christoph-Schomburg.Auchenorrhyncha_Hemiptera_Paraneopte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8237" y="2449681"/>
            <a:ext cx="635280" cy="497960"/>
          </a:xfrm>
          <a:prstGeom prst="rect">
            <a:avLst/>
          </a:prstGeom>
        </p:spPr>
      </p:pic>
      <p:pic>
        <p:nvPicPr>
          <p:cNvPr id="79" name="圖片 78" descr="PhyloPic.fa4e2eda.Margot-Michaud.Atracidae_Atrax_Atrax-robustus_Avicularioidea_Bipectina_Mygalomorphae_Opisthothelae_venom-cla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5416" y="548650"/>
            <a:ext cx="978122" cy="716714"/>
          </a:xfrm>
          <a:prstGeom prst="rect">
            <a:avLst/>
          </a:prstGeom>
        </p:spPr>
      </p:pic>
      <p:grpSp>
        <p:nvGrpSpPr>
          <p:cNvPr id="98" name="群組 97"/>
          <p:cNvGrpSpPr/>
          <p:nvPr/>
        </p:nvGrpSpPr>
        <p:grpSpPr>
          <a:xfrm>
            <a:off x="697537" y="606257"/>
            <a:ext cx="3874463" cy="2592315"/>
            <a:chOff x="1043179" y="663864"/>
            <a:chExt cx="3528821" cy="2361886"/>
          </a:xfrm>
        </p:grpSpPr>
        <p:pic>
          <p:nvPicPr>
            <p:cNvPr id="152" name="圖片 151" descr="4fec9814c7131a58ba65c9d5df8c0b75.jpg"/>
            <p:cNvPicPr>
              <a:picLocks noChangeAspect="1"/>
            </p:cNvPicPr>
            <p:nvPr/>
          </p:nvPicPr>
          <p:blipFill>
            <a:blip r:embed="rId4" cstate="print"/>
            <a:srcRect l="19524" t="44485" r="21905"/>
            <a:stretch>
              <a:fillRect/>
            </a:stretch>
          </p:blipFill>
          <p:spPr>
            <a:xfrm>
              <a:off x="1043179" y="663864"/>
              <a:ext cx="3528821" cy="236188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77" name="群組 76"/>
            <p:cNvGrpSpPr/>
            <p:nvPr/>
          </p:nvGrpSpPr>
          <p:grpSpPr>
            <a:xfrm>
              <a:off x="1734463" y="951899"/>
              <a:ext cx="2073852" cy="1738240"/>
              <a:chOff x="1057973" y="1009506"/>
              <a:chExt cx="2189066" cy="1911061"/>
            </a:xfrm>
          </p:grpSpPr>
          <p:pic>
            <p:nvPicPr>
              <p:cNvPr id="4" name="圖片 3" descr="PhyloPic.408b5725.Christoph-Schomburg.Auchenorrhyncha_Hemiptera_Paraneoptera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57973" y="2334467"/>
                <a:ext cx="635280" cy="497960"/>
              </a:xfrm>
              <a:prstGeom prst="rect">
                <a:avLst/>
              </a:prstGeom>
            </p:spPr>
          </p:pic>
          <p:pic>
            <p:nvPicPr>
              <p:cNvPr id="7" name="圖片 6" descr="PhyloPic.fa4e2eda.Margot-Michaud.Atracidae_Atrax_Atrax-robustus_Avicularioidea_Bipectina_Mygalomorphae_Opisthothelae_venom-cla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18829" y="1009506"/>
                <a:ext cx="978122" cy="716714"/>
              </a:xfrm>
              <a:prstGeom prst="rect">
                <a:avLst/>
              </a:prstGeom>
            </p:spPr>
          </p:pic>
          <p:pic>
            <p:nvPicPr>
              <p:cNvPr id="21" name="圖片 20" descr="PhyloPic.7e061777.Lafage.Alopecosa_Araneoclada_Araneomorphae_Entelegynae_Lycosidae_Lycosoidea_Neocribellatae_RTA-clade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40541" y="2276860"/>
                <a:ext cx="806498" cy="643707"/>
              </a:xfrm>
              <a:prstGeom prst="rect">
                <a:avLst/>
              </a:prstGeom>
            </p:spPr>
          </p:pic>
          <p:cxnSp>
            <p:nvCxnSpPr>
              <p:cNvPr id="22" name="直線單箭頭接點 21"/>
              <p:cNvCxnSpPr/>
              <p:nvPr/>
            </p:nvCxnSpPr>
            <p:spPr>
              <a:xfrm flipH="1" flipV="1">
                <a:off x="2210113" y="1700790"/>
                <a:ext cx="403248" cy="5184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403615" y="1700791"/>
                <a:ext cx="345642" cy="51846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 flipV="1">
                <a:off x="1749257" y="2564895"/>
                <a:ext cx="633677" cy="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圖片 52" descr="butterfly-n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05511">
              <a:off x="3158828" y="1166517"/>
              <a:ext cx="996481" cy="996481"/>
            </a:xfrm>
            <a:prstGeom prst="rect">
              <a:avLst/>
            </a:prstGeom>
          </p:spPr>
        </p:pic>
      </p:grpSp>
      <p:sp>
        <p:nvSpPr>
          <p:cNvPr id="49" name="文字方塊 48"/>
          <p:cNvSpPr txBox="1"/>
          <p:nvPr/>
        </p:nvSpPr>
        <p:spPr>
          <a:xfrm>
            <a:off x="2613362" y="6078922"/>
            <a:ext cx="4493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Proportion (%)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5" name="直線單箭頭接點 144"/>
          <p:cNvCxnSpPr/>
          <p:nvPr/>
        </p:nvCxnSpPr>
        <p:spPr>
          <a:xfrm flipH="1">
            <a:off x="4787634" y="2910537"/>
            <a:ext cx="796290" cy="7488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 rot="10800000">
            <a:off x="2382934" y="3544214"/>
            <a:ext cx="615553" cy="25899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Δ</a:t>
            </a:r>
            <a:r>
              <a:rPr lang="en-US" sz="2800" b="1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 (‰)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61850" y="3256179"/>
            <a:ext cx="2793810" cy="57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>
            <a:off x="3016611" y="3659428"/>
            <a:ext cx="3449250" cy="2375534"/>
            <a:chOff x="2847375" y="3499171"/>
            <a:chExt cx="3449250" cy="2375534"/>
          </a:xfrm>
        </p:grpSpPr>
        <p:grpSp>
          <p:nvGrpSpPr>
            <p:cNvPr id="47" name="群組 3"/>
            <p:cNvGrpSpPr/>
            <p:nvPr/>
          </p:nvGrpSpPr>
          <p:grpSpPr>
            <a:xfrm>
              <a:off x="2847375" y="3499171"/>
              <a:ext cx="3449250" cy="2375534"/>
              <a:chOff x="1784654" y="2680109"/>
              <a:chExt cx="3709058" cy="2757821"/>
            </a:xfrm>
          </p:grpSpPr>
          <p:cxnSp>
            <p:nvCxnSpPr>
              <p:cNvPr id="81" name="直線接點 80"/>
              <p:cNvCxnSpPr/>
              <p:nvPr/>
            </p:nvCxnSpPr>
            <p:spPr>
              <a:xfrm>
                <a:off x="1784654" y="2680109"/>
                <a:ext cx="0" cy="275782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H="1">
                <a:off x="1806865" y="5437930"/>
                <a:ext cx="3686847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手繪多邊形 71"/>
            <p:cNvSpPr/>
            <p:nvPr/>
          </p:nvSpPr>
          <p:spPr>
            <a:xfrm>
              <a:off x="2892436" y="3771774"/>
              <a:ext cx="3263362" cy="1752443"/>
            </a:xfrm>
            <a:custGeom>
              <a:avLst/>
              <a:gdLst>
                <a:gd name="connsiteX0" fmla="*/ 0 w 3923414"/>
                <a:gd name="connsiteY0" fmla="*/ 1892596 h 1892596"/>
                <a:gd name="connsiteX1" fmla="*/ 861237 w 3923414"/>
                <a:gd name="connsiteY1" fmla="*/ 967563 h 1892596"/>
                <a:gd name="connsiteX2" fmla="*/ 2137144 w 3923414"/>
                <a:gd name="connsiteY2" fmla="*/ 276447 h 1892596"/>
                <a:gd name="connsiteX3" fmla="*/ 3923414 w 3923414"/>
                <a:gd name="connsiteY3" fmla="*/ 0 h 1892596"/>
                <a:gd name="connsiteX4" fmla="*/ 3923414 w 3923414"/>
                <a:gd name="connsiteY4" fmla="*/ 0 h 189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3414" h="1892596">
                  <a:moveTo>
                    <a:pt x="0" y="1892596"/>
                  </a:moveTo>
                  <a:cubicBezTo>
                    <a:pt x="252523" y="1564758"/>
                    <a:pt x="505046" y="1236921"/>
                    <a:pt x="861237" y="967563"/>
                  </a:cubicBezTo>
                  <a:cubicBezTo>
                    <a:pt x="1217428" y="698205"/>
                    <a:pt x="1626781" y="437707"/>
                    <a:pt x="2137144" y="276447"/>
                  </a:cubicBezTo>
                  <a:cubicBezTo>
                    <a:pt x="2647507" y="115187"/>
                    <a:pt x="3923414" y="0"/>
                    <a:pt x="3923414" y="0"/>
                  </a:cubicBezTo>
                  <a:lnTo>
                    <a:pt x="3923414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直線單箭頭接點 92"/>
            <p:cNvCxnSpPr/>
            <p:nvPr/>
          </p:nvCxnSpPr>
          <p:spPr>
            <a:xfrm>
              <a:off x="3698676" y="4650734"/>
              <a:ext cx="0" cy="1210324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/>
            <p:cNvSpPr/>
            <p:nvPr/>
          </p:nvSpPr>
          <p:spPr>
            <a:xfrm>
              <a:off x="3596266" y="4536097"/>
              <a:ext cx="182880" cy="18288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投影片1.PNG"/>
          <p:cNvPicPr>
            <a:picLocks noChangeAspect="1"/>
          </p:cNvPicPr>
          <p:nvPr/>
        </p:nvPicPr>
        <p:blipFill>
          <a:blip r:embed="rId3" cstate="print"/>
          <a:srcRect l="29880" r="11509"/>
          <a:stretch>
            <a:fillRect/>
          </a:stretch>
        </p:blipFill>
        <p:spPr>
          <a:xfrm>
            <a:off x="309082" y="606257"/>
            <a:ext cx="2656677" cy="3398813"/>
          </a:xfrm>
          <a:prstGeom prst="rect">
            <a:avLst/>
          </a:prstGeom>
        </p:spPr>
      </p:pic>
      <p:pic>
        <p:nvPicPr>
          <p:cNvPr id="7" name="圖片 6" descr="投影片4.PNG"/>
          <p:cNvPicPr>
            <a:picLocks noChangeAspect="1"/>
          </p:cNvPicPr>
          <p:nvPr/>
        </p:nvPicPr>
        <p:blipFill>
          <a:blip r:embed="rId4" cstate="print"/>
          <a:srcRect l="15580" t="9708" r="16380" b="11315"/>
          <a:stretch>
            <a:fillRect/>
          </a:stretch>
        </p:blipFill>
        <p:spPr>
          <a:xfrm>
            <a:off x="712331" y="4005070"/>
            <a:ext cx="3110778" cy="2707529"/>
          </a:xfrm>
          <a:prstGeom prst="rect">
            <a:avLst/>
          </a:prstGeom>
        </p:spPr>
      </p:pic>
      <p:pic>
        <p:nvPicPr>
          <p:cNvPr id="8" name="圖片 7" descr="投影片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02749" y="2852931"/>
            <a:ext cx="5341251" cy="4005069"/>
          </a:xfrm>
          <a:prstGeom prst="rect">
            <a:avLst/>
          </a:prstGeom>
        </p:spPr>
      </p:pic>
      <p:pic>
        <p:nvPicPr>
          <p:cNvPr id="5" name="圖片 4" descr="投影片2.PNG"/>
          <p:cNvPicPr>
            <a:picLocks noChangeAspect="1"/>
          </p:cNvPicPr>
          <p:nvPr/>
        </p:nvPicPr>
        <p:blipFill>
          <a:blip r:embed="rId6" cstate="print"/>
          <a:srcRect l="29730" t="15758" r="29730" b="19363"/>
          <a:stretch>
            <a:fillRect/>
          </a:stretch>
        </p:blipFill>
        <p:spPr>
          <a:xfrm>
            <a:off x="2901397" y="663864"/>
            <a:ext cx="1958638" cy="2350365"/>
          </a:xfrm>
          <a:prstGeom prst="rect">
            <a:avLst/>
          </a:prstGeom>
        </p:spPr>
      </p:pic>
      <p:pic>
        <p:nvPicPr>
          <p:cNvPr id="6" name="圖片 5" descr="投影片3.PNG"/>
          <p:cNvPicPr>
            <a:picLocks noChangeAspect="1"/>
          </p:cNvPicPr>
          <p:nvPr/>
        </p:nvPicPr>
        <p:blipFill>
          <a:blip r:embed="rId7" cstate="print"/>
          <a:srcRect l="8416" t="15000" r="7227" b="22500"/>
          <a:stretch>
            <a:fillRect/>
          </a:stretch>
        </p:blipFill>
        <p:spPr>
          <a:xfrm>
            <a:off x="4892040" y="690032"/>
            <a:ext cx="4090096" cy="223219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(a)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23109" y="2968144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(e)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4724" y="3889856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(d)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2428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(c)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43790" y="491043"/>
            <a:ext cx="57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(b)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/>
          <p:cNvGrpSpPr/>
          <p:nvPr/>
        </p:nvGrpSpPr>
        <p:grpSpPr>
          <a:xfrm>
            <a:off x="2325327" y="433436"/>
            <a:ext cx="731520" cy="731520"/>
            <a:chOff x="2325327" y="491043"/>
            <a:chExt cx="935428" cy="921712"/>
          </a:xfrm>
        </p:grpSpPr>
        <p:sp>
          <p:nvSpPr>
            <p:cNvPr id="13" name="圓形圖 12"/>
            <p:cNvSpPr/>
            <p:nvPr/>
          </p:nvSpPr>
          <p:spPr>
            <a:xfrm>
              <a:off x="2325327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圓形圖 13"/>
            <p:cNvSpPr/>
            <p:nvPr/>
          </p:nvSpPr>
          <p:spPr>
            <a:xfrm flipH="1">
              <a:off x="2325327" y="491043"/>
              <a:ext cx="935428" cy="921712"/>
            </a:xfrm>
            <a:prstGeom prst="pie">
              <a:avLst>
                <a:gd name="adj1" fmla="val 21558749"/>
                <a:gd name="adj2" fmla="val 1837175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" name="圖片 14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7924" y="742418"/>
              <a:ext cx="552753" cy="426919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6012175" y="433436"/>
            <a:ext cx="731520" cy="731520"/>
            <a:chOff x="6747350" y="491043"/>
            <a:chExt cx="935428" cy="921712"/>
          </a:xfrm>
        </p:grpSpPr>
        <p:sp>
          <p:nvSpPr>
            <p:cNvPr id="11" name="圓形圖 10"/>
            <p:cNvSpPr/>
            <p:nvPr/>
          </p:nvSpPr>
          <p:spPr>
            <a:xfrm>
              <a:off x="6747350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圓形圖 11"/>
            <p:cNvSpPr/>
            <p:nvPr/>
          </p:nvSpPr>
          <p:spPr>
            <a:xfrm flipH="1">
              <a:off x="6747350" y="491043"/>
              <a:ext cx="935428" cy="921712"/>
            </a:xfrm>
            <a:prstGeom prst="pie">
              <a:avLst>
                <a:gd name="adj1" fmla="val 21558749"/>
                <a:gd name="adj2" fmla="val 1896905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圖片 15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9947" y="742418"/>
              <a:ext cx="620568" cy="460856"/>
            </a:xfrm>
            <a:prstGeom prst="rect">
              <a:avLst/>
            </a:prstGeom>
          </p:spPr>
        </p:pic>
      </p:grpSp>
      <p:grpSp>
        <p:nvGrpSpPr>
          <p:cNvPr id="42" name="群組 41"/>
          <p:cNvGrpSpPr/>
          <p:nvPr/>
        </p:nvGrpSpPr>
        <p:grpSpPr>
          <a:xfrm>
            <a:off x="3247039" y="433436"/>
            <a:ext cx="731520" cy="731520"/>
            <a:chOff x="3430833" y="491043"/>
            <a:chExt cx="935428" cy="921712"/>
          </a:xfrm>
        </p:grpSpPr>
        <p:sp>
          <p:nvSpPr>
            <p:cNvPr id="9" name="圓形圖 8"/>
            <p:cNvSpPr/>
            <p:nvPr/>
          </p:nvSpPr>
          <p:spPr>
            <a:xfrm>
              <a:off x="3430833" y="491043"/>
              <a:ext cx="935428" cy="921712"/>
            </a:xfrm>
            <a:prstGeom prst="pie">
              <a:avLst>
                <a:gd name="adj1" fmla="val 33949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圓形圖 9"/>
            <p:cNvSpPr/>
            <p:nvPr/>
          </p:nvSpPr>
          <p:spPr>
            <a:xfrm flipH="1">
              <a:off x="3430833" y="491043"/>
              <a:ext cx="935428" cy="921712"/>
            </a:xfrm>
            <a:prstGeom prst="pie">
              <a:avLst>
                <a:gd name="adj1" fmla="val 10769649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2" name="圖片 21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5872" y="910003"/>
              <a:ext cx="475057" cy="366911"/>
            </a:xfrm>
            <a:prstGeom prst="rect">
              <a:avLst/>
            </a:prstGeom>
          </p:spPr>
        </p:pic>
        <p:pic>
          <p:nvPicPr>
            <p:cNvPr id="25" name="圖片 24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3585" y="658626"/>
              <a:ext cx="297636" cy="234075"/>
            </a:xfrm>
            <a:prstGeom prst="rect">
              <a:avLst/>
            </a:prstGeom>
          </p:spPr>
        </p:pic>
      </p:grpSp>
      <p:grpSp>
        <p:nvGrpSpPr>
          <p:cNvPr id="43" name="群組 42"/>
          <p:cNvGrpSpPr/>
          <p:nvPr/>
        </p:nvGrpSpPr>
        <p:grpSpPr>
          <a:xfrm>
            <a:off x="4206240" y="433436"/>
            <a:ext cx="731520" cy="731520"/>
            <a:chOff x="4536339" y="491043"/>
            <a:chExt cx="935428" cy="921712"/>
          </a:xfrm>
        </p:grpSpPr>
        <p:sp>
          <p:nvSpPr>
            <p:cNvPr id="5" name="圓形圖 4"/>
            <p:cNvSpPr/>
            <p:nvPr/>
          </p:nvSpPr>
          <p:spPr>
            <a:xfrm>
              <a:off x="4536339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圓形圖 5"/>
            <p:cNvSpPr/>
            <p:nvPr/>
          </p:nvSpPr>
          <p:spPr>
            <a:xfrm flipH="1">
              <a:off x="4536339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4" name="圖片 23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4053" y="784315"/>
              <a:ext cx="467713" cy="335168"/>
            </a:xfrm>
            <a:prstGeom prst="rect">
              <a:avLst/>
            </a:prstGeom>
          </p:spPr>
        </p:pic>
        <p:pic>
          <p:nvPicPr>
            <p:cNvPr id="26" name="圖片 25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859" y="798026"/>
              <a:ext cx="425195" cy="281848"/>
            </a:xfrm>
            <a:prstGeom prst="rect">
              <a:avLst/>
            </a:prstGeom>
          </p:spPr>
        </p:pic>
      </p:grpSp>
      <p:grpSp>
        <p:nvGrpSpPr>
          <p:cNvPr id="44" name="群組 43"/>
          <p:cNvGrpSpPr/>
          <p:nvPr/>
        </p:nvGrpSpPr>
        <p:grpSpPr>
          <a:xfrm>
            <a:off x="5090463" y="433436"/>
            <a:ext cx="731520" cy="731520"/>
            <a:chOff x="5641844" y="491043"/>
            <a:chExt cx="957920" cy="921712"/>
          </a:xfrm>
        </p:grpSpPr>
        <p:sp>
          <p:nvSpPr>
            <p:cNvPr id="7" name="圓形圖 6"/>
            <p:cNvSpPr/>
            <p:nvPr/>
          </p:nvSpPr>
          <p:spPr>
            <a:xfrm>
              <a:off x="5641844" y="491043"/>
              <a:ext cx="935428" cy="921712"/>
            </a:xfrm>
            <a:prstGeom prst="pie">
              <a:avLst>
                <a:gd name="adj1" fmla="val 5368488"/>
                <a:gd name="adj2" fmla="val 1620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圖 7"/>
            <p:cNvSpPr/>
            <p:nvPr/>
          </p:nvSpPr>
          <p:spPr>
            <a:xfrm flipH="1">
              <a:off x="5641844" y="491043"/>
              <a:ext cx="935428" cy="921712"/>
            </a:xfrm>
            <a:prstGeom prst="pie">
              <a:avLst>
                <a:gd name="adj1" fmla="val 21558749"/>
                <a:gd name="adj2" fmla="val 1624758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3" name="圖片 22" descr="PhyloPic.7e061777.Lafage.Alopecosa_Araneoclada_Araneomorphae_Entelegynae_Lycosidae_Lycosoidea_Neocribellatae_RTA-clad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7039" y="868107"/>
              <a:ext cx="532725" cy="418960"/>
            </a:xfrm>
            <a:prstGeom prst="rect">
              <a:avLst/>
            </a:prstGeom>
          </p:spPr>
        </p:pic>
        <p:pic>
          <p:nvPicPr>
            <p:cNvPr id="27" name="圖片 26" descr="PhyloPic.408b5725.Christoph-Schomburg.Auchenorrhyncha_Hemiptera_Paraneoptera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403" y="700523"/>
              <a:ext cx="250574" cy="193531"/>
            </a:xfrm>
            <a:prstGeom prst="rect">
              <a:avLst/>
            </a:prstGeom>
          </p:spPr>
        </p:pic>
      </p:grp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09082" y="318222"/>
          <a:ext cx="6509592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82"/>
                <a:gridCol w="923002"/>
                <a:gridCol w="923002"/>
                <a:gridCol w="923002"/>
                <a:gridCol w="923002"/>
                <a:gridCol w="923002"/>
              </a:tblGrid>
              <a:tr h="94384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Diet</a:t>
                      </a:r>
                      <a:r>
                        <a:rPr lang="en-US" sz="2800" b="1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treatment</a:t>
                      </a:r>
                      <a:endParaRPr lang="en-US" sz="2800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7141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2800" b="1" i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20/0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15/5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10/10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5/15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0/20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8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12/0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11/0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12/0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10/0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13/0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8/3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9/3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8/4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7/3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6/4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3/6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3/5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0/6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873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P </a:t>
                      </a:r>
                      <a:r>
                        <a:rPr lang="en-US" sz="2800" b="1" i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(%)</a:t>
                      </a:r>
                      <a:endParaRPr lang="en-US" sz="2800" b="1" i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27.2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41.7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33.3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36.3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50.0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40.0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66.7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62.5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55.6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71.4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62.5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87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lang="el-GR" sz="2800" b="1" baseline="30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r>
                        <a:rPr lang="en-US" sz="2800" b="1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N (‰)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1.8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1.5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2.2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2.1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2.2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2.0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2.4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2.5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  <a:endParaRPr lang="en-US" sz="20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2.9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2.7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2.6</a:t>
                      </a:r>
                    </a:p>
                    <a:p>
                      <a:pPr algn="ctr"/>
                      <a:r>
                        <a:rPr lang="en-US" sz="20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1199522" y="1234599"/>
            <a:ext cx="6485229" cy="4667786"/>
            <a:chOff x="1199522" y="1234599"/>
            <a:chExt cx="6485229" cy="4667786"/>
          </a:xfrm>
        </p:grpSpPr>
        <p:sp>
          <p:nvSpPr>
            <p:cNvPr id="5" name="文字方塊 4"/>
            <p:cNvSpPr txBox="1"/>
            <p:nvPr/>
          </p:nvSpPr>
          <p:spPr>
            <a:xfrm rot="10800000">
              <a:off x="1199522" y="1412751"/>
              <a:ext cx="923330" cy="334120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4800" b="1" dirty="0" smtClean="0">
                  <a:latin typeface="Arial" pitchFamily="34" charset="0"/>
                  <a:cs typeface="Arial" pitchFamily="34" charset="0"/>
                </a:rPr>
                <a:t>Δ</a:t>
              </a:r>
              <a:r>
                <a:rPr lang="en-US" sz="4800" b="1" baseline="30000" dirty="0" smtClean="0">
                  <a:latin typeface="Arial" pitchFamily="34" charset="0"/>
                  <a:cs typeface="Arial" pitchFamily="34" charset="0"/>
                </a:rPr>
                <a:t>15</a:t>
              </a:r>
              <a:r>
                <a:rPr lang="en-US" sz="4800" b="1" dirty="0" smtClean="0">
                  <a:latin typeface="Arial" pitchFamily="34" charset="0"/>
                  <a:cs typeface="Arial" pitchFamily="34" charset="0"/>
                </a:rPr>
                <a:t>N (‰)</a:t>
              </a:r>
              <a:endParaRPr lang="en-US" sz="48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096872" y="4979055"/>
              <a:ext cx="55878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i="1" dirty="0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群組 48"/>
            <p:cNvGrpSpPr/>
            <p:nvPr/>
          </p:nvGrpSpPr>
          <p:grpSpPr>
            <a:xfrm>
              <a:off x="2154480" y="1234599"/>
              <a:ext cx="5299844" cy="3686848"/>
              <a:chOff x="1784654" y="2544478"/>
              <a:chExt cx="3709058" cy="2893452"/>
            </a:xfrm>
          </p:grpSpPr>
          <p:cxnSp>
            <p:nvCxnSpPr>
              <p:cNvPr id="34" name="直線接點 33"/>
              <p:cNvCxnSpPr/>
              <p:nvPr/>
            </p:nvCxnSpPr>
            <p:spPr>
              <a:xfrm>
                <a:off x="1784654" y="2544478"/>
                <a:ext cx="0" cy="2893452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 flipH="1">
                <a:off x="1806865" y="5437930"/>
                <a:ext cx="3686847" cy="0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橢圓 7"/>
            <p:cNvSpPr/>
            <p:nvPr/>
          </p:nvSpPr>
          <p:spPr>
            <a:xfrm>
              <a:off x="4168751" y="279532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480560" y="268010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823109" y="314096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362253" y="331378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3189432" y="3429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016611" y="360182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3535074" y="331378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4744821" y="268010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880716" y="296814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4168751" y="296814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5148070" y="2046432"/>
              <a:ext cx="931771" cy="586129"/>
              <a:chOff x="5320891" y="2046432"/>
              <a:chExt cx="931771" cy="586129"/>
            </a:xfrm>
          </p:grpSpPr>
          <p:sp>
            <p:nvSpPr>
              <p:cNvPr id="10" name="橢圓 9"/>
              <p:cNvSpPr/>
              <p:nvPr/>
            </p:nvSpPr>
            <p:spPr>
              <a:xfrm>
                <a:off x="5320891" y="24496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5666533" y="221925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5666533" y="24496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5896961" y="221925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6069782" y="204643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7106708" y="1700790"/>
              <a:ext cx="182880" cy="494277"/>
              <a:chOff x="7106708" y="1562214"/>
              <a:chExt cx="182880" cy="494277"/>
            </a:xfrm>
          </p:grpSpPr>
          <p:sp>
            <p:nvSpPr>
              <p:cNvPr id="13" name="橢圓 12"/>
              <p:cNvSpPr/>
              <p:nvPr/>
            </p:nvSpPr>
            <p:spPr>
              <a:xfrm>
                <a:off x="7106708" y="187361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7106708" y="181600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7106708" y="167742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7106708" y="175839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7106708" y="156221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群組 37"/>
            <p:cNvGrpSpPr/>
            <p:nvPr/>
          </p:nvGrpSpPr>
          <p:grpSpPr>
            <a:xfrm>
              <a:off x="2152506" y="3942129"/>
              <a:ext cx="184854" cy="528522"/>
              <a:chOff x="2152506" y="3942129"/>
              <a:chExt cx="184854" cy="528522"/>
            </a:xfrm>
          </p:grpSpPr>
          <p:sp>
            <p:nvSpPr>
              <p:cNvPr id="29" name="橢圓 28"/>
              <p:cNvSpPr/>
              <p:nvPr/>
            </p:nvSpPr>
            <p:spPr>
              <a:xfrm>
                <a:off x="2154480" y="405734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2152506" y="400507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2154480" y="428777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154480" y="394212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152506" y="417789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手繪多邊形 38"/>
            <p:cNvSpPr/>
            <p:nvPr/>
          </p:nvSpPr>
          <p:spPr>
            <a:xfrm>
              <a:off x="2270234" y="2017986"/>
              <a:ext cx="4966138" cy="2222938"/>
            </a:xfrm>
            <a:custGeom>
              <a:avLst/>
              <a:gdLst>
                <a:gd name="connsiteX0" fmla="*/ 0 w 4966138"/>
                <a:gd name="connsiteY0" fmla="*/ 2222938 h 2222938"/>
                <a:gd name="connsiteX1" fmla="*/ 2112580 w 4966138"/>
                <a:gd name="connsiteY1" fmla="*/ 819807 h 2222938"/>
                <a:gd name="connsiteX2" fmla="*/ 3767959 w 4966138"/>
                <a:gd name="connsiteY2" fmla="*/ 220717 h 2222938"/>
                <a:gd name="connsiteX3" fmla="*/ 4966138 w 4966138"/>
                <a:gd name="connsiteY3" fmla="*/ 0 h 2222938"/>
                <a:gd name="connsiteX4" fmla="*/ 4966138 w 4966138"/>
                <a:gd name="connsiteY4" fmla="*/ 0 h 222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6138" h="2222938">
                  <a:moveTo>
                    <a:pt x="0" y="2222938"/>
                  </a:moveTo>
                  <a:cubicBezTo>
                    <a:pt x="742293" y="1688224"/>
                    <a:pt x="1484587" y="1153510"/>
                    <a:pt x="2112580" y="819807"/>
                  </a:cubicBezTo>
                  <a:cubicBezTo>
                    <a:pt x="2740573" y="486104"/>
                    <a:pt x="3292366" y="357351"/>
                    <a:pt x="3767959" y="220717"/>
                  </a:cubicBezTo>
                  <a:cubicBezTo>
                    <a:pt x="4243552" y="84083"/>
                    <a:pt x="4966138" y="0"/>
                    <a:pt x="4966138" y="0"/>
                  </a:cubicBezTo>
                  <a:lnTo>
                    <a:pt x="4966138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Figu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33436"/>
            <a:ext cx="7414416" cy="5559605"/>
          </a:xfrm>
          <a:prstGeom prst="rect">
            <a:avLst/>
          </a:prstGeom>
        </p:spPr>
      </p:pic>
      <p:pic>
        <p:nvPicPr>
          <p:cNvPr id="5" name="圖片 4" descr="Figures.png"/>
          <p:cNvPicPr>
            <a:picLocks noChangeAspect="1"/>
          </p:cNvPicPr>
          <p:nvPr/>
        </p:nvPicPr>
        <p:blipFill>
          <a:blip r:embed="rId3" cstate="print"/>
          <a:srcRect l="12829" t="16392" r="16609" b="15551"/>
          <a:stretch>
            <a:fillRect/>
          </a:stretch>
        </p:blipFill>
        <p:spPr>
          <a:xfrm>
            <a:off x="5781747" y="2161646"/>
            <a:ext cx="3110778" cy="2249759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5532120" y="3717035"/>
            <a:ext cx="1862622" cy="691283"/>
            <a:chOff x="5532120" y="3717035"/>
            <a:chExt cx="1862622" cy="691283"/>
          </a:xfrm>
        </p:grpSpPr>
        <p:sp>
          <p:nvSpPr>
            <p:cNvPr id="16" name="向上箭號 15"/>
            <p:cNvSpPr/>
            <p:nvPr/>
          </p:nvSpPr>
          <p:spPr>
            <a:xfrm rot="5400000" flipH="1">
              <a:off x="6473030" y="3486605"/>
              <a:ext cx="288036" cy="1555389"/>
            </a:xfrm>
            <a:prstGeom prst="upArrow">
              <a:avLst>
                <a:gd name="adj1" fmla="val 50000"/>
                <a:gd name="adj2" fmla="val 86934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532120" y="3717035"/>
              <a:ext cx="288035" cy="1728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 rot="16200000">
              <a:off x="5442505" y="3941063"/>
              <a:ext cx="621792" cy="173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532120" y="3832249"/>
            <a:ext cx="652876" cy="1382568"/>
            <a:chOff x="5532120" y="3832249"/>
            <a:chExt cx="652876" cy="1382568"/>
          </a:xfrm>
        </p:grpSpPr>
        <p:sp>
          <p:nvSpPr>
            <p:cNvPr id="13" name="矩形 12"/>
            <p:cNvSpPr/>
            <p:nvPr/>
          </p:nvSpPr>
          <p:spPr>
            <a:xfrm>
              <a:off x="5532120" y="5041996"/>
              <a:ext cx="548640" cy="1728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5896961" y="3832249"/>
              <a:ext cx="288035" cy="1382568"/>
            </a:xfrm>
            <a:prstGeom prst="upArrow">
              <a:avLst>
                <a:gd name="adj1" fmla="val 50000"/>
                <a:gd name="adj2" fmla="val 869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圖片 10" descr="Figures.png"/>
          <p:cNvPicPr>
            <a:picLocks noChangeAspect="1"/>
          </p:cNvPicPr>
          <p:nvPr/>
        </p:nvPicPr>
        <p:blipFill>
          <a:blip r:embed="rId4" cstate="print"/>
          <a:srcRect l="3150" t="3801" r="25028" b="2936"/>
          <a:stretch>
            <a:fillRect/>
          </a:stretch>
        </p:blipFill>
        <p:spPr>
          <a:xfrm>
            <a:off x="0" y="663864"/>
            <a:ext cx="5561411" cy="541505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682778" y="4005070"/>
            <a:ext cx="9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(%)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146</Words>
  <Application>Microsoft Office PowerPoint</Application>
  <PresentationFormat>如螢幕大小 (4:3)</PresentationFormat>
  <Paragraphs>115</Paragraphs>
  <Slides>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.</dc:creator>
  <cp:lastModifiedBy>.</cp:lastModifiedBy>
  <cp:revision>91</cp:revision>
  <dcterms:created xsi:type="dcterms:W3CDTF">2021-05-20T02:08:10Z</dcterms:created>
  <dcterms:modified xsi:type="dcterms:W3CDTF">2021-09-24T14:58:45Z</dcterms:modified>
</cp:coreProperties>
</file>