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34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257D9-6B55-4453-8134-D35586BBA3EE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3EE0-BBE8-4256-8736-C1955E217D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3EE0-BBE8-4256-8736-C1955E217D0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346D-5E12-4602-A54E-278DE1B9B65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CA56-D620-40EE-8C8F-902CDAD7E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/>
          <p:cNvCxnSpPr/>
          <p:nvPr/>
        </p:nvCxnSpPr>
        <p:spPr>
          <a:xfrm flipH="1" flipV="1">
            <a:off x="4528796" y="2046432"/>
            <a:ext cx="518463" cy="633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901397" y="5733280"/>
            <a:ext cx="29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Shared prey</a:t>
            </a:r>
          </a:p>
        </p:txBody>
      </p:sp>
      <p:pic>
        <p:nvPicPr>
          <p:cNvPr id="4" name="圖片 3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224" y="2737716"/>
            <a:ext cx="1324961" cy="1010541"/>
          </a:xfrm>
          <a:prstGeom prst="rect">
            <a:avLst/>
          </a:prstGeom>
        </p:spPr>
      </p:pic>
      <p:pic>
        <p:nvPicPr>
          <p:cNvPr id="5" name="圖片 4" descr="PhyloPic.408b5725.Christoph-Schomburg.Auchenorrhyncha_Hemiptera_Paraneopt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6877" y="4984389"/>
            <a:ext cx="1026911" cy="769180"/>
          </a:xfrm>
          <a:prstGeom prst="rect">
            <a:avLst/>
          </a:prstGeom>
        </p:spPr>
      </p:pic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05" y="951899"/>
            <a:ext cx="1645455" cy="11521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010333" y="2219253"/>
            <a:ext cx="0" cy="26499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55975" y="3717035"/>
            <a:ext cx="748891" cy="1209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28576" y="433436"/>
            <a:ext cx="28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Top predator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148070" y="2219253"/>
            <a:ext cx="299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Mesopredator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8" descr="3"/>
          <p:cNvPicPr>
            <a:picLocks noChangeAspect="1"/>
          </p:cNvPicPr>
          <p:nvPr/>
        </p:nvPicPr>
        <p:blipFill>
          <a:blip r:embed="rId2"/>
          <a:srcRect l="10902" t="14843" r="16416" b="7997"/>
          <a:stretch>
            <a:fillRect/>
          </a:stretch>
        </p:blipFill>
        <p:spPr>
          <a:xfrm>
            <a:off x="5896610" y="611505"/>
            <a:ext cx="2951480" cy="2350770"/>
          </a:xfrm>
          <a:prstGeom prst="rect">
            <a:avLst/>
          </a:prstGeom>
        </p:spPr>
      </p:pic>
      <p:pic>
        <p:nvPicPr>
          <p:cNvPr id="3" name="Content Placeholder 2" descr="1"/>
          <p:cNvPicPr>
            <a:picLocks noGrp="1" noChangeAspect="1"/>
          </p:cNvPicPr>
          <p:nvPr>
            <p:ph idx="1"/>
          </p:nvPr>
        </p:nvPicPr>
        <p:blipFill>
          <a:blip r:embed="rId3"/>
          <a:srcRect r="23803" b="39646"/>
          <a:stretch>
            <a:fillRect/>
          </a:stretch>
        </p:blipFill>
        <p:spPr>
          <a:xfrm>
            <a:off x="309245" y="318135"/>
            <a:ext cx="4939665" cy="2934970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5186045" y="2098699"/>
            <a:ext cx="1056640" cy="465455"/>
            <a:chOff x="5532120" y="4748554"/>
            <a:chExt cx="1056640" cy="465455"/>
          </a:xfrm>
        </p:grpSpPr>
        <p:sp>
          <p:nvSpPr>
            <p:cNvPr id="13" name="矩形 12"/>
            <p:cNvSpPr/>
            <p:nvPr/>
          </p:nvSpPr>
          <p:spPr>
            <a:xfrm>
              <a:off x="5532120" y="5041924"/>
              <a:ext cx="960120" cy="1720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6300470" y="4748554"/>
              <a:ext cx="288290" cy="465455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186045" y="1700275"/>
            <a:ext cx="1996758" cy="1180148"/>
            <a:chOff x="5532120" y="3717035"/>
            <a:chExt cx="1996758" cy="1180148"/>
          </a:xfrm>
        </p:grpSpPr>
        <p:sp>
          <p:nvSpPr>
            <p:cNvPr id="16" name="向上箭號 15"/>
            <p:cNvSpPr/>
            <p:nvPr/>
          </p:nvSpPr>
          <p:spPr>
            <a:xfrm rot="5400000" flipH="1">
              <a:off x="6511290" y="3879595"/>
              <a:ext cx="288290" cy="1746885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32120" y="3717035"/>
              <a:ext cx="288035" cy="172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200015" y="4185665"/>
              <a:ext cx="1107440" cy="1727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991BF5-B3FC-75BD-875C-856577779DDF}"/>
              </a:ext>
            </a:extLst>
          </p:cNvPr>
          <p:cNvGrpSpPr/>
          <p:nvPr/>
        </p:nvGrpSpPr>
        <p:grpSpPr>
          <a:xfrm>
            <a:off x="370439" y="3657251"/>
            <a:ext cx="4154805" cy="2837180"/>
            <a:chOff x="251460" y="3659505"/>
            <a:chExt cx="4154805" cy="2837180"/>
          </a:xfrm>
        </p:grpSpPr>
        <p:grpSp>
          <p:nvGrpSpPr>
            <p:cNvPr id="98" name="群組 97"/>
            <p:cNvGrpSpPr/>
            <p:nvPr/>
          </p:nvGrpSpPr>
          <p:grpSpPr>
            <a:xfrm>
              <a:off x="251460" y="3659505"/>
              <a:ext cx="4154805" cy="2837180"/>
              <a:chOff x="1043179" y="663864"/>
              <a:chExt cx="3528821" cy="2361886"/>
            </a:xfrm>
          </p:grpSpPr>
          <p:pic>
            <p:nvPicPr>
              <p:cNvPr id="152" name="圖片 151" descr="4fec9814c7131a58ba65c9d5df8c0b75.jpg"/>
              <p:cNvPicPr>
                <a:picLocks noChangeAspect="1"/>
              </p:cNvPicPr>
              <p:nvPr/>
            </p:nvPicPr>
            <p:blipFill>
              <a:blip r:embed="rId4" cstate="print"/>
              <a:srcRect l="19524" t="44485" r="21905"/>
              <a:stretch>
                <a:fillRect/>
              </a:stretch>
            </p:blipFill>
            <p:spPr>
              <a:xfrm>
                <a:off x="1043179" y="663864"/>
                <a:ext cx="3528821" cy="2361886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77" name="群組 76"/>
              <p:cNvGrpSpPr/>
              <p:nvPr/>
            </p:nvGrpSpPr>
            <p:grpSpPr>
              <a:xfrm>
                <a:off x="1780731" y="1054882"/>
                <a:ext cx="1203550" cy="1711298"/>
                <a:chOff x="1106811" y="1122728"/>
                <a:chExt cx="1270414" cy="1881440"/>
              </a:xfrm>
            </p:grpSpPr>
            <p:pic>
              <p:nvPicPr>
                <p:cNvPr id="35" name="圖片 3" descr="PhyloPic.408b5725.Christoph-Schomburg.Auchenorrhyncha_Hemiptera_Paraneoptera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06811" y="2506208"/>
                  <a:ext cx="635280" cy="497960"/>
                </a:xfrm>
                <a:prstGeom prst="rect">
                  <a:avLst/>
                </a:prstGeom>
              </p:spPr>
            </p:pic>
            <p:pic>
              <p:nvPicPr>
                <p:cNvPr id="36" name="圖片 6" descr="PhyloPic.fa4e2eda.Margot-Michaud.Atracidae_Atrax_Atrax-robustus_Avicularioidea_Bipectina_Mygalomorphae_Opisthothelae_venom-clade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52464" y="1122728"/>
                  <a:ext cx="824761" cy="604909"/>
                </a:xfrm>
                <a:prstGeom prst="rect">
                  <a:avLst/>
                </a:prstGeom>
              </p:spPr>
            </p:pic>
          </p:grpSp>
          <p:pic>
            <p:nvPicPr>
              <p:cNvPr id="53" name="圖片 52" descr="butterfly-net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3994489" flipH="1">
                <a:off x="1229448" y="1212223"/>
                <a:ext cx="996481" cy="996481"/>
              </a:xfrm>
              <a:prstGeom prst="rect">
                <a:avLst/>
              </a:prstGeom>
            </p:spPr>
          </p:pic>
        </p:grpSp>
        <p:pic>
          <p:nvPicPr>
            <p:cNvPr id="42" name="圖片 6" descr="PhyloPic.fa4e2eda.Margot-Michaud.Atracidae_Atrax_Atrax-robustus_Avicularioidea_Bipectina_Mygalomorphae_Opisthothelae_venom-clad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5370" y="4391025"/>
              <a:ext cx="842645" cy="592455"/>
            </a:xfrm>
            <a:prstGeom prst="rect">
              <a:avLst/>
            </a:prstGeom>
          </p:spPr>
        </p:pic>
        <p:pic>
          <p:nvPicPr>
            <p:cNvPr id="44" name="圖片 3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705" y="5157470"/>
              <a:ext cx="621030" cy="467360"/>
            </a:xfrm>
            <a:prstGeom prst="rect">
              <a:avLst/>
            </a:prstGeom>
          </p:spPr>
        </p:pic>
        <p:pic>
          <p:nvPicPr>
            <p:cNvPr id="46" name="圖片 3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7556" y="5696336"/>
              <a:ext cx="660794" cy="497117"/>
            </a:xfrm>
            <a:prstGeom prst="rect">
              <a:avLst/>
            </a:prstGeom>
          </p:spPr>
        </p:pic>
        <p:sp>
          <p:nvSpPr>
            <p:cNvPr id="49" name="Text Box 48"/>
            <p:cNvSpPr txBox="1"/>
            <p:nvPr/>
          </p:nvSpPr>
          <p:spPr>
            <a:xfrm>
              <a:off x="2440940" y="3963670"/>
              <a:ext cx="16548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predator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 = 20</a:t>
              </a:r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2128520" y="5041900"/>
              <a:ext cx="2033905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b="1" baseline="-25000">
                  <a:latin typeface="Arial" panose="020B0604020202020204" pitchFamily="34" charset="0"/>
                  <a:cs typeface="Arial" panose="020B0604020202020204" pitchFamily="34" charset="0"/>
                </a:rPr>
                <a:t>prey</a:t>
              </a:r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 = 30</a:t>
              </a:r>
            </a:p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pooled δ</a:t>
              </a:r>
              <a:r>
                <a:rPr lang="en-US" sz="1600" b="1" baseline="30000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15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N = 2.0)</a:t>
              </a:r>
            </a:p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7075F3-E4C4-D784-70A0-CDA0DE0120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9" t="5268" r="15350" b="26482"/>
          <a:stretch/>
        </p:blipFill>
        <p:spPr>
          <a:xfrm>
            <a:off x="4506194" y="3509115"/>
            <a:ext cx="4532163" cy="3094450"/>
          </a:xfrm>
          <a:prstGeom prst="rect">
            <a:avLst/>
          </a:prstGeom>
        </p:spPr>
      </p:pic>
      <p:sp>
        <p:nvSpPr>
          <p:cNvPr id="23" name="文字方塊 8">
            <a:extLst>
              <a:ext uri="{FF2B5EF4-FFF2-40B4-BE49-F238E27FC236}">
                <a16:creationId xmlns:a16="http://schemas.microsoft.com/office/drawing/2014/main" id="{00A623BD-8B9A-3122-E029-13AA3B36B4B4}"/>
              </a:ext>
            </a:extLst>
          </p:cNvPr>
          <p:cNvSpPr txBox="1"/>
          <p:nvPr/>
        </p:nvSpPr>
        <p:spPr>
          <a:xfrm>
            <a:off x="98509" y="16150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24" name="文字方塊 8">
            <a:extLst>
              <a:ext uri="{FF2B5EF4-FFF2-40B4-BE49-F238E27FC236}">
                <a16:creationId xmlns:a16="http://schemas.microsoft.com/office/drawing/2014/main" id="{770B9E95-9717-9D77-E5CD-F078878853F8}"/>
              </a:ext>
            </a:extLst>
          </p:cNvPr>
          <p:cNvSpPr txBox="1"/>
          <p:nvPr/>
        </p:nvSpPr>
        <p:spPr>
          <a:xfrm>
            <a:off x="98509" y="3287919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611" y="2046432"/>
            <a:ext cx="1371213" cy="10047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1986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074218" y="3774642"/>
            <a:ext cx="1267354" cy="1267354"/>
            <a:chOff x="942759" y="3774642"/>
            <a:chExt cx="1267354" cy="1267354"/>
          </a:xfrm>
        </p:grpSpPr>
        <p:sp>
          <p:nvSpPr>
            <p:cNvPr id="4" name="圓形圖 3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514807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4802428" y="3774642"/>
            <a:ext cx="1267354" cy="1267354"/>
            <a:chOff x="942759" y="3774642"/>
            <a:chExt cx="1267354" cy="1267354"/>
          </a:xfrm>
        </p:grpSpPr>
        <p:sp>
          <p:nvSpPr>
            <p:cNvPr id="17" name="圓形圖 16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圖片 18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pic>
        <p:nvPicPr>
          <p:cNvPr id="20" name="圖片 19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7642" y="2104039"/>
            <a:ext cx="1104134" cy="88126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28576" y="1355148"/>
            <a:ext cx="362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feeding trial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885152" y="1239935"/>
            <a:ext cx="7316089" cy="3802061"/>
            <a:chOff x="885152" y="1239935"/>
            <a:chExt cx="7316089" cy="3802061"/>
          </a:xfrm>
        </p:grpSpPr>
        <p:sp>
          <p:nvSpPr>
            <p:cNvPr id="8" name="圓形圖 7"/>
            <p:cNvSpPr/>
            <p:nvPr/>
          </p:nvSpPr>
          <p:spPr>
            <a:xfrm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flipH="1"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>
              <a:off x="5436105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圓形圖 10"/>
            <p:cNvSpPr/>
            <p:nvPr/>
          </p:nvSpPr>
          <p:spPr>
            <a:xfrm flipH="1">
              <a:off x="5436105" y="3774642"/>
              <a:ext cx="1267354" cy="1267354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2440541" y="3774642"/>
              <a:ext cx="1267354" cy="1267354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圓形圖 12"/>
            <p:cNvSpPr/>
            <p:nvPr/>
          </p:nvSpPr>
          <p:spPr>
            <a:xfrm flipH="1">
              <a:off x="2440541" y="3774642"/>
              <a:ext cx="1267354" cy="1267354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圓形圖 14"/>
            <p:cNvSpPr/>
            <p:nvPr/>
          </p:nvSpPr>
          <p:spPr>
            <a:xfrm>
              <a:off x="6933887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圓形圖 15"/>
            <p:cNvSpPr/>
            <p:nvPr/>
          </p:nvSpPr>
          <p:spPr>
            <a:xfrm flipH="1">
              <a:off x="6933887" y="3774642"/>
              <a:ext cx="1267354" cy="1267354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圓形圖 16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  <p:pic>
          <p:nvPicPr>
            <p:cNvPr id="4" name="圖片 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1922" y="4120283"/>
              <a:ext cx="840769" cy="633677"/>
            </a:xfrm>
            <a:prstGeom prst="rect">
              <a:avLst/>
            </a:prstGeom>
          </p:spPr>
        </p:pic>
        <p:grpSp>
          <p:nvGrpSpPr>
            <p:cNvPr id="29" name="群組 28"/>
            <p:cNvGrpSpPr/>
            <p:nvPr/>
          </p:nvGrpSpPr>
          <p:grpSpPr>
            <a:xfrm>
              <a:off x="885152" y="2046432"/>
              <a:ext cx="1371213" cy="1729828"/>
              <a:chOff x="942759" y="2622502"/>
              <a:chExt cx="1371213" cy="1729828"/>
            </a:xfrm>
          </p:grpSpPr>
          <p:pic>
            <p:nvPicPr>
              <p:cNvPr id="6" name="圖片 5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440541" y="2045623"/>
              <a:ext cx="1371213" cy="1729828"/>
              <a:chOff x="942759" y="2622502"/>
              <a:chExt cx="1371213" cy="1729828"/>
            </a:xfrm>
          </p:grpSpPr>
          <p:pic>
            <p:nvPicPr>
              <p:cNvPr id="31" name="圖片 30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886393" y="2045623"/>
              <a:ext cx="1371213" cy="1729828"/>
              <a:chOff x="942759" y="2622502"/>
              <a:chExt cx="1371213" cy="1729828"/>
            </a:xfrm>
          </p:grpSpPr>
          <p:pic>
            <p:nvPicPr>
              <p:cNvPr id="34" name="圖片 33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5320891" y="2046432"/>
              <a:ext cx="1371213" cy="1729828"/>
              <a:chOff x="942759" y="2622502"/>
              <a:chExt cx="1371213" cy="1729828"/>
            </a:xfrm>
          </p:grpSpPr>
          <p:pic>
            <p:nvPicPr>
              <p:cNvPr id="37" name="圖片 3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6818673" y="2046432"/>
              <a:ext cx="1371213" cy="1729828"/>
              <a:chOff x="942759" y="2622502"/>
              <a:chExt cx="1371213" cy="1729828"/>
            </a:xfrm>
          </p:grpSpPr>
          <p:pic>
            <p:nvPicPr>
              <p:cNvPr id="40" name="圖片 39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pic>
          <p:nvPicPr>
            <p:cNvPr id="42" name="圖片 4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55" y="4350712"/>
              <a:ext cx="643626" cy="504502"/>
            </a:xfrm>
            <a:prstGeom prst="rect">
              <a:avLst/>
            </a:prstGeom>
          </p:spPr>
        </p:pic>
        <p:pic>
          <p:nvPicPr>
            <p:cNvPr id="43" name="圖片 4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5" y="4293105"/>
              <a:ext cx="721756" cy="576070"/>
            </a:xfrm>
            <a:prstGeom prst="rect">
              <a:avLst/>
            </a:prstGeom>
          </p:spPr>
        </p:pic>
        <p:pic>
          <p:nvPicPr>
            <p:cNvPr id="44" name="圖片 4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4177891"/>
              <a:ext cx="633676" cy="460856"/>
            </a:xfrm>
            <a:prstGeom prst="rect">
              <a:avLst/>
            </a:prstGeom>
          </p:spPr>
        </p:pic>
        <p:pic>
          <p:nvPicPr>
            <p:cNvPr id="45" name="圖片 4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431" y="4005069"/>
              <a:ext cx="403249" cy="321853"/>
            </a:xfrm>
            <a:prstGeom prst="rect">
              <a:avLst/>
            </a:prstGeom>
          </p:spPr>
        </p:pic>
        <p:pic>
          <p:nvPicPr>
            <p:cNvPr id="46" name="圖片 4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1" y="4196744"/>
              <a:ext cx="576070" cy="387541"/>
            </a:xfrm>
            <a:prstGeom prst="rect">
              <a:avLst/>
            </a:prstGeom>
          </p:spPr>
        </p:pic>
        <p:pic>
          <p:nvPicPr>
            <p:cNvPr id="47" name="圖片 4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26" y="4062677"/>
              <a:ext cx="339488" cy="266105"/>
            </a:xfrm>
            <a:prstGeom prst="rect">
              <a:avLst/>
            </a:prstGeom>
          </p:spPr>
        </p:pic>
        <p:sp>
          <p:nvSpPr>
            <p:cNvPr id="48" name="文字方塊 47"/>
            <p:cNvSpPr txBox="1"/>
            <p:nvPr/>
          </p:nvSpPr>
          <p:spPr>
            <a:xfrm>
              <a:off x="2786183" y="1239935"/>
              <a:ext cx="35716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3200" b="1" i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sz="32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feeding trial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 rot="10800000">
            <a:off x="940289" y="1585574"/>
            <a:ext cx="1169551" cy="33412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 (‰)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094898" y="5041996"/>
            <a:ext cx="55878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Proportion of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mesopredator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consumed (%)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901397" y="779078"/>
            <a:ext cx="420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Standard IGP curve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152506" y="1297540"/>
            <a:ext cx="5299844" cy="3686848"/>
            <a:chOff x="1784654" y="2544478"/>
            <a:chExt cx="3709058" cy="2893452"/>
          </a:xfrm>
        </p:grpSpPr>
        <p:cxnSp>
          <p:nvCxnSpPr>
            <p:cNvPr id="5" name="直線接點 4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橢圓 28"/>
          <p:cNvSpPr/>
          <p:nvPr/>
        </p:nvSpPr>
        <p:spPr>
          <a:xfrm>
            <a:off x="4572000" y="210403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/>
          <p:cNvSpPr/>
          <p:nvPr/>
        </p:nvSpPr>
        <p:spPr>
          <a:xfrm>
            <a:off x="4572000" y="262250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/>
          <p:cNvSpPr/>
          <p:nvPr/>
        </p:nvSpPr>
        <p:spPr>
          <a:xfrm>
            <a:off x="5781747" y="216164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橢圓 36"/>
          <p:cNvSpPr/>
          <p:nvPr/>
        </p:nvSpPr>
        <p:spPr>
          <a:xfrm>
            <a:off x="5781747" y="20464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/>
          <p:cNvSpPr/>
          <p:nvPr/>
        </p:nvSpPr>
        <p:spPr>
          <a:xfrm>
            <a:off x="5781747" y="19312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橢圓 39"/>
          <p:cNvSpPr/>
          <p:nvPr/>
        </p:nvSpPr>
        <p:spPr>
          <a:xfrm>
            <a:off x="7115471" y="202840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/>
          <p:cNvSpPr/>
          <p:nvPr/>
        </p:nvSpPr>
        <p:spPr>
          <a:xfrm>
            <a:off x="3247039" y="337139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7115471" y="162515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7115471" y="191319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3247039" y="302575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3247039" y="285293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橢圓 50"/>
          <p:cNvSpPr/>
          <p:nvPr/>
        </p:nvSpPr>
        <p:spPr>
          <a:xfrm>
            <a:off x="4572000" y="233446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手繪多邊形 55"/>
          <p:cNvSpPr/>
          <p:nvPr/>
        </p:nvSpPr>
        <p:spPr>
          <a:xfrm>
            <a:off x="2215976" y="1873611"/>
            <a:ext cx="5014223" cy="2592315"/>
          </a:xfrm>
          <a:custGeom>
            <a:avLst/>
            <a:gdLst>
              <a:gd name="connsiteX0" fmla="*/ 0 w 3923414"/>
              <a:gd name="connsiteY0" fmla="*/ 1892596 h 1892596"/>
              <a:gd name="connsiteX1" fmla="*/ 861237 w 3923414"/>
              <a:gd name="connsiteY1" fmla="*/ 967563 h 1892596"/>
              <a:gd name="connsiteX2" fmla="*/ 2137144 w 3923414"/>
              <a:gd name="connsiteY2" fmla="*/ 276447 h 1892596"/>
              <a:gd name="connsiteX3" fmla="*/ 3923414 w 3923414"/>
              <a:gd name="connsiteY3" fmla="*/ 0 h 1892596"/>
              <a:gd name="connsiteX4" fmla="*/ 3923414 w 3923414"/>
              <a:gd name="connsiteY4" fmla="*/ 0 h 189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3414" h="1892596">
                <a:moveTo>
                  <a:pt x="0" y="1892596"/>
                </a:moveTo>
                <a:cubicBezTo>
                  <a:pt x="252523" y="1564758"/>
                  <a:pt x="505046" y="1236921"/>
                  <a:pt x="861237" y="967563"/>
                </a:cubicBezTo>
                <a:cubicBezTo>
                  <a:pt x="1217428" y="698205"/>
                  <a:pt x="1626781" y="437707"/>
                  <a:pt x="2137144" y="276447"/>
                </a:cubicBezTo>
                <a:cubicBezTo>
                  <a:pt x="2647507" y="115187"/>
                  <a:pt x="3923414" y="0"/>
                  <a:pt x="3923414" y="0"/>
                </a:cubicBezTo>
                <a:lnTo>
                  <a:pt x="3923414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/>
          <p:cNvSpPr/>
          <p:nvPr/>
        </p:nvSpPr>
        <p:spPr>
          <a:xfrm>
            <a:off x="2152506" y="41202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橢圓 58"/>
          <p:cNvSpPr/>
          <p:nvPr/>
        </p:nvSpPr>
        <p:spPr>
          <a:xfrm>
            <a:off x="2152506" y="43507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橢圓 60"/>
          <p:cNvSpPr/>
          <p:nvPr/>
        </p:nvSpPr>
        <p:spPr>
          <a:xfrm>
            <a:off x="2152506" y="446592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>
            <a:off x="4557206" y="1816004"/>
            <a:ext cx="7488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939774" y="375829"/>
            <a:ext cx="1670603" cy="2822742"/>
            <a:chOff x="1806864" y="1297541"/>
            <a:chExt cx="2073852" cy="4723774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1806864" y="1297541"/>
              <a:ext cx="0" cy="472377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6866" y="6021315"/>
              <a:ext cx="2073850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 rot="10800000">
            <a:off x="5281917" y="721468"/>
            <a:ext cx="615553" cy="20738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 (‰)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6746272" y="1297541"/>
            <a:ext cx="0" cy="1152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034307" y="1470362"/>
            <a:ext cx="180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</a:t>
            </a:r>
          </a:p>
          <a:p>
            <a:pPr algn="ctr"/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b="1" i="1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" name="右大括弧 28"/>
          <p:cNvSpPr/>
          <p:nvPr/>
        </p:nvSpPr>
        <p:spPr>
          <a:xfrm>
            <a:off x="6919093" y="1297541"/>
            <a:ext cx="288035" cy="1152140"/>
          </a:xfrm>
          <a:prstGeom prst="rightBrace">
            <a:avLst>
              <a:gd name="adj1" fmla="val 353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圖片 77" descr="PhyloPic.408b5725.Christoph-Schomburg.Auchenorrhyncha_Hemiptera_Paraneopt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8237" y="2449681"/>
            <a:ext cx="635280" cy="497960"/>
          </a:xfrm>
          <a:prstGeom prst="rect">
            <a:avLst/>
          </a:prstGeom>
        </p:spPr>
      </p:pic>
      <p:pic>
        <p:nvPicPr>
          <p:cNvPr id="79" name="圖片 78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5416" y="548650"/>
            <a:ext cx="978122" cy="716714"/>
          </a:xfrm>
          <a:prstGeom prst="rect">
            <a:avLst/>
          </a:prstGeom>
        </p:spPr>
      </p:pic>
      <p:grpSp>
        <p:nvGrpSpPr>
          <p:cNvPr id="98" name="群組 97"/>
          <p:cNvGrpSpPr/>
          <p:nvPr/>
        </p:nvGrpSpPr>
        <p:grpSpPr>
          <a:xfrm>
            <a:off x="697537" y="606257"/>
            <a:ext cx="3874463" cy="2592315"/>
            <a:chOff x="1043179" y="663864"/>
            <a:chExt cx="3528821" cy="2361886"/>
          </a:xfrm>
        </p:grpSpPr>
        <p:pic>
          <p:nvPicPr>
            <p:cNvPr id="152" name="圖片 151" descr="4fec9814c7131a58ba65c9d5df8c0b75.jpg"/>
            <p:cNvPicPr>
              <a:picLocks noChangeAspect="1"/>
            </p:cNvPicPr>
            <p:nvPr/>
          </p:nvPicPr>
          <p:blipFill>
            <a:blip r:embed="rId4" cstate="print"/>
            <a:srcRect l="19524" t="44485" r="21905"/>
            <a:stretch>
              <a:fillRect/>
            </a:stretch>
          </p:blipFill>
          <p:spPr>
            <a:xfrm>
              <a:off x="1043179" y="663864"/>
              <a:ext cx="3528821" cy="23618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77" name="群組 76"/>
            <p:cNvGrpSpPr/>
            <p:nvPr/>
          </p:nvGrpSpPr>
          <p:grpSpPr>
            <a:xfrm>
              <a:off x="1734463" y="951899"/>
              <a:ext cx="2073852" cy="1738240"/>
              <a:chOff x="1057973" y="1009506"/>
              <a:chExt cx="2189066" cy="1911061"/>
            </a:xfrm>
          </p:grpSpPr>
          <p:pic>
            <p:nvPicPr>
              <p:cNvPr id="4" name="圖片 3" descr="PhyloPic.408b5725.Christoph-Schomburg.Auchenorrhyncha_Hemiptera_Paraneoptera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57973" y="2334467"/>
                <a:ext cx="635280" cy="497960"/>
              </a:xfrm>
              <a:prstGeom prst="rect">
                <a:avLst/>
              </a:prstGeom>
            </p:spPr>
          </p:pic>
          <p:pic>
            <p:nvPicPr>
              <p:cNvPr id="7" name="圖片 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8829" y="1009506"/>
                <a:ext cx="978122" cy="716714"/>
              </a:xfrm>
              <a:prstGeom prst="rect">
                <a:avLst/>
              </a:prstGeom>
            </p:spPr>
          </p:pic>
          <p:pic>
            <p:nvPicPr>
              <p:cNvPr id="21" name="圖片 20" descr="PhyloPic.7e061777.Lafage.Alopecosa_Araneoclada_Araneomorphae_Entelegynae_Lycosidae_Lycosoidea_Neocribellatae_RTA-clad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40541" y="2276860"/>
                <a:ext cx="806498" cy="643707"/>
              </a:xfrm>
              <a:prstGeom prst="rect">
                <a:avLst/>
              </a:prstGeom>
            </p:spPr>
          </p:pic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2210113" y="1700790"/>
                <a:ext cx="403248" cy="5184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403615" y="1700791"/>
                <a:ext cx="345642" cy="5184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V="1">
                <a:off x="1749257" y="2564895"/>
                <a:ext cx="633677" cy="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圖片 52" descr="butterfly-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05511">
              <a:off x="3158828" y="1166517"/>
              <a:ext cx="996481" cy="996481"/>
            </a:xfrm>
            <a:prstGeom prst="rect">
              <a:avLst/>
            </a:prstGeom>
          </p:spPr>
        </p:pic>
      </p:grpSp>
      <p:sp>
        <p:nvSpPr>
          <p:cNvPr id="49" name="文字方塊 48"/>
          <p:cNvSpPr txBox="1"/>
          <p:nvPr/>
        </p:nvSpPr>
        <p:spPr>
          <a:xfrm>
            <a:off x="2613362" y="6136528"/>
            <a:ext cx="449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Proportion (%) </a:t>
            </a:r>
          </a:p>
        </p:txBody>
      </p:sp>
      <p:cxnSp>
        <p:nvCxnSpPr>
          <p:cNvPr id="145" name="直線單箭頭接點 144"/>
          <p:cNvCxnSpPr/>
          <p:nvPr/>
        </p:nvCxnSpPr>
        <p:spPr>
          <a:xfrm flipH="1">
            <a:off x="4787634" y="2910537"/>
            <a:ext cx="796290" cy="7488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0800000">
            <a:off x="2012234" y="3544212"/>
            <a:ext cx="1046440" cy="25899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 (‰)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3461850" y="3256179"/>
            <a:ext cx="2793810" cy="5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3016611" y="3659428"/>
            <a:ext cx="3449250" cy="2375534"/>
            <a:chOff x="2847375" y="3499171"/>
            <a:chExt cx="3449250" cy="2375534"/>
          </a:xfrm>
        </p:grpSpPr>
        <p:grpSp>
          <p:nvGrpSpPr>
            <p:cNvPr id="47" name="群組 3"/>
            <p:cNvGrpSpPr/>
            <p:nvPr/>
          </p:nvGrpSpPr>
          <p:grpSpPr>
            <a:xfrm>
              <a:off x="2847375" y="3499171"/>
              <a:ext cx="3449250" cy="2375534"/>
              <a:chOff x="1784654" y="2680109"/>
              <a:chExt cx="3709058" cy="2757821"/>
            </a:xfrm>
          </p:grpSpPr>
          <p:cxnSp>
            <p:nvCxnSpPr>
              <p:cNvPr id="81" name="直線接點 80"/>
              <p:cNvCxnSpPr/>
              <p:nvPr/>
            </p:nvCxnSpPr>
            <p:spPr>
              <a:xfrm>
                <a:off x="1784654" y="2680109"/>
                <a:ext cx="0" cy="27578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手繪多邊形 71"/>
            <p:cNvSpPr/>
            <p:nvPr/>
          </p:nvSpPr>
          <p:spPr>
            <a:xfrm>
              <a:off x="2892436" y="3771774"/>
              <a:ext cx="3263362" cy="1752443"/>
            </a:xfrm>
            <a:custGeom>
              <a:avLst/>
              <a:gdLst>
                <a:gd name="connsiteX0" fmla="*/ 0 w 3923414"/>
                <a:gd name="connsiteY0" fmla="*/ 1892596 h 1892596"/>
                <a:gd name="connsiteX1" fmla="*/ 861237 w 3923414"/>
                <a:gd name="connsiteY1" fmla="*/ 967563 h 1892596"/>
                <a:gd name="connsiteX2" fmla="*/ 2137144 w 3923414"/>
                <a:gd name="connsiteY2" fmla="*/ 276447 h 1892596"/>
                <a:gd name="connsiteX3" fmla="*/ 3923414 w 3923414"/>
                <a:gd name="connsiteY3" fmla="*/ 0 h 1892596"/>
                <a:gd name="connsiteX4" fmla="*/ 3923414 w 3923414"/>
                <a:gd name="connsiteY4" fmla="*/ 0 h 189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3414" h="1892596">
                  <a:moveTo>
                    <a:pt x="0" y="1892596"/>
                  </a:moveTo>
                  <a:cubicBezTo>
                    <a:pt x="252523" y="1564758"/>
                    <a:pt x="505046" y="1236921"/>
                    <a:pt x="861237" y="967563"/>
                  </a:cubicBezTo>
                  <a:cubicBezTo>
                    <a:pt x="1217428" y="698205"/>
                    <a:pt x="1626781" y="437707"/>
                    <a:pt x="2137144" y="276447"/>
                  </a:cubicBezTo>
                  <a:cubicBezTo>
                    <a:pt x="2647507" y="115187"/>
                    <a:pt x="3923414" y="0"/>
                    <a:pt x="3923414" y="0"/>
                  </a:cubicBezTo>
                  <a:lnTo>
                    <a:pt x="3923414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711480" y="4686063"/>
              <a:ext cx="0" cy="11756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/>
            <p:cNvSpPr/>
            <p:nvPr/>
          </p:nvSpPr>
          <p:spPr>
            <a:xfrm>
              <a:off x="3653873" y="4536096"/>
              <a:ext cx="115214" cy="125273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3016611" y="4753961"/>
            <a:ext cx="806498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016611" y="4638747"/>
            <a:ext cx="92171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3938323" y="4581140"/>
            <a:ext cx="115214" cy="1252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95930" y="4736592"/>
            <a:ext cx="0" cy="128016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592681" y="4869175"/>
            <a:ext cx="115214" cy="12527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016611" y="4926782"/>
            <a:ext cx="57607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650288" y="5020056"/>
            <a:ext cx="0" cy="100280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477467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b="1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3707895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b="1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3880716" y="6021315"/>
            <a:ext cx="40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b="1" i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666533" y="4869175"/>
            <a:ext cx="87431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645910" y="4580890"/>
            <a:ext cx="1381760" cy="646430"/>
            <a:chOff x="10466" y="7214"/>
            <a:chExt cx="2176" cy="1018"/>
          </a:xfrm>
        </p:grpSpPr>
        <p:sp>
          <p:nvSpPr>
            <p:cNvPr id="61" name="文字方塊 60"/>
            <p:cNvSpPr txBox="1"/>
            <p:nvPr/>
          </p:nvSpPr>
          <p:spPr>
            <a:xfrm>
              <a:off x="10466" y="7305"/>
              <a:ext cx="21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8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± SE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498" y="7214"/>
              <a:ext cx="144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¯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bbb.png"/>
          <p:cNvPicPr>
            <a:picLocks noChangeAspect="1"/>
          </p:cNvPicPr>
          <p:nvPr/>
        </p:nvPicPr>
        <p:blipFill>
          <a:blip r:embed="rId3" cstate="print"/>
          <a:srcRect l="10540" t="6767" r="13860" b="8334"/>
          <a:stretch>
            <a:fillRect/>
          </a:stretch>
        </p:blipFill>
        <p:spPr>
          <a:xfrm>
            <a:off x="481903" y="3947463"/>
            <a:ext cx="3456420" cy="2910537"/>
          </a:xfrm>
          <a:prstGeom prst="rect">
            <a:avLst/>
          </a:prstGeom>
        </p:spPr>
      </p:pic>
      <p:pic>
        <p:nvPicPr>
          <p:cNvPr id="4" name="圖片 3" descr="投影片1.PNG"/>
          <p:cNvPicPr>
            <a:picLocks noChangeAspect="1"/>
          </p:cNvPicPr>
          <p:nvPr/>
        </p:nvPicPr>
        <p:blipFill>
          <a:blip r:embed="rId4" cstate="print"/>
          <a:srcRect l="29880" r="11509"/>
          <a:stretch>
            <a:fillRect/>
          </a:stretch>
        </p:blipFill>
        <p:spPr>
          <a:xfrm>
            <a:off x="309082" y="606257"/>
            <a:ext cx="2656677" cy="3398813"/>
          </a:xfrm>
          <a:prstGeom prst="rect">
            <a:avLst/>
          </a:prstGeom>
        </p:spPr>
      </p:pic>
      <p:pic>
        <p:nvPicPr>
          <p:cNvPr id="5" name="圖片 4" descr="投影片2.PNG"/>
          <p:cNvPicPr>
            <a:picLocks noChangeAspect="1"/>
          </p:cNvPicPr>
          <p:nvPr/>
        </p:nvPicPr>
        <p:blipFill>
          <a:blip r:embed="rId5" cstate="print"/>
          <a:srcRect l="29730" t="15758" r="29730" b="19363"/>
          <a:stretch>
            <a:fillRect/>
          </a:stretch>
        </p:blipFill>
        <p:spPr>
          <a:xfrm>
            <a:off x="2901397" y="663864"/>
            <a:ext cx="1958638" cy="2350365"/>
          </a:xfrm>
          <a:prstGeom prst="rect">
            <a:avLst/>
          </a:prstGeom>
        </p:spPr>
      </p:pic>
      <p:pic>
        <p:nvPicPr>
          <p:cNvPr id="6" name="圖片 5" descr="投影片3.PNG"/>
          <p:cNvPicPr>
            <a:picLocks noChangeAspect="1"/>
          </p:cNvPicPr>
          <p:nvPr/>
        </p:nvPicPr>
        <p:blipFill>
          <a:blip r:embed="rId6" cstate="print"/>
          <a:srcRect l="8416" t="15000" r="7227" b="22500"/>
          <a:stretch>
            <a:fillRect/>
          </a:stretch>
        </p:blipFill>
        <p:spPr>
          <a:xfrm>
            <a:off x="4892040" y="690032"/>
            <a:ext cx="4090096" cy="22321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66689" y="3889856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802428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84379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4" name="Content Placeholder 13" descr="Figures"/>
          <p:cNvPicPr>
            <a:picLocks noGrp="1" noChangeAspect="1"/>
          </p:cNvPicPr>
          <p:nvPr>
            <p:ph idx="1"/>
          </p:nvPr>
        </p:nvPicPr>
        <p:blipFill>
          <a:blip r:embed="rId7"/>
          <a:srcRect l="5767" t="6608" r="4599" b="3493"/>
          <a:stretch>
            <a:fillRect/>
          </a:stretch>
        </p:blipFill>
        <p:spPr>
          <a:xfrm>
            <a:off x="4168775" y="3141345"/>
            <a:ext cx="4892675" cy="368046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975225" y="4984115"/>
            <a:ext cx="393700" cy="16129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823109" y="2968144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3246712" y="1643111"/>
            <a:ext cx="731520" cy="731520"/>
            <a:chOff x="2325327" y="491043"/>
            <a:chExt cx="935428" cy="921712"/>
          </a:xfrm>
        </p:grpSpPr>
        <p:sp>
          <p:nvSpPr>
            <p:cNvPr id="13" name="圓形圖 12"/>
            <p:cNvSpPr/>
            <p:nvPr/>
          </p:nvSpPr>
          <p:spPr>
            <a:xfrm>
              <a:off x="2325327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圓形圖 13"/>
            <p:cNvSpPr/>
            <p:nvPr/>
          </p:nvSpPr>
          <p:spPr>
            <a:xfrm flipH="1">
              <a:off x="2325327" y="491043"/>
              <a:ext cx="935428" cy="921712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7924" y="742418"/>
              <a:ext cx="552753" cy="426919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6933560" y="1643111"/>
            <a:ext cx="731520" cy="731520"/>
            <a:chOff x="6747350" y="491043"/>
            <a:chExt cx="935428" cy="921712"/>
          </a:xfrm>
        </p:grpSpPr>
        <p:sp>
          <p:nvSpPr>
            <p:cNvPr id="11" name="圓形圖 10"/>
            <p:cNvSpPr/>
            <p:nvPr/>
          </p:nvSpPr>
          <p:spPr>
            <a:xfrm>
              <a:off x="6747350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 flipH="1">
              <a:off x="6747350" y="491043"/>
              <a:ext cx="935428" cy="921712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47" y="742418"/>
              <a:ext cx="620568" cy="460856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4168424" y="1643111"/>
            <a:ext cx="731520" cy="731520"/>
            <a:chOff x="3430833" y="491043"/>
            <a:chExt cx="935428" cy="921712"/>
          </a:xfrm>
        </p:grpSpPr>
        <p:sp>
          <p:nvSpPr>
            <p:cNvPr id="9" name="圓形圖 8"/>
            <p:cNvSpPr/>
            <p:nvPr/>
          </p:nvSpPr>
          <p:spPr>
            <a:xfrm>
              <a:off x="3430833" y="491043"/>
              <a:ext cx="935428" cy="921712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 flipH="1">
              <a:off x="3430833" y="491043"/>
              <a:ext cx="935428" cy="921712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872" y="910003"/>
              <a:ext cx="475057" cy="366911"/>
            </a:xfrm>
            <a:prstGeom prst="rect">
              <a:avLst/>
            </a:prstGeom>
          </p:spPr>
        </p:pic>
        <p:pic>
          <p:nvPicPr>
            <p:cNvPr id="25" name="圖片 2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585" y="658626"/>
              <a:ext cx="297636" cy="234075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5127625" y="1643111"/>
            <a:ext cx="731520" cy="731520"/>
            <a:chOff x="4536339" y="491043"/>
            <a:chExt cx="935428" cy="921712"/>
          </a:xfrm>
        </p:grpSpPr>
        <p:sp>
          <p:nvSpPr>
            <p:cNvPr id="5" name="圓形圖 4"/>
            <p:cNvSpPr/>
            <p:nvPr/>
          </p:nvSpPr>
          <p:spPr>
            <a:xfrm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flipH="1"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圖片 2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53" y="784315"/>
              <a:ext cx="467713" cy="335168"/>
            </a:xfrm>
            <a:prstGeom prst="rect">
              <a:avLst/>
            </a:prstGeom>
          </p:spPr>
        </p:pic>
        <p:pic>
          <p:nvPicPr>
            <p:cNvPr id="26" name="圖片 2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859" y="798026"/>
              <a:ext cx="425195" cy="28184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6011848" y="1643111"/>
            <a:ext cx="731520" cy="731520"/>
            <a:chOff x="5641844" y="491043"/>
            <a:chExt cx="957920" cy="921712"/>
          </a:xfrm>
        </p:grpSpPr>
        <p:sp>
          <p:nvSpPr>
            <p:cNvPr id="7" name="圓形圖 6"/>
            <p:cNvSpPr/>
            <p:nvPr/>
          </p:nvSpPr>
          <p:spPr>
            <a:xfrm>
              <a:off x="5641844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flipH="1">
              <a:off x="5641844" y="491043"/>
              <a:ext cx="935428" cy="921712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" name="圖片 2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7039" y="868107"/>
              <a:ext cx="532725" cy="418960"/>
            </a:xfrm>
            <a:prstGeom prst="rect">
              <a:avLst/>
            </a:prstGeom>
          </p:spPr>
        </p:pic>
        <p:pic>
          <p:nvPicPr>
            <p:cNvPr id="27" name="圖片 2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403" y="700523"/>
              <a:ext cx="250574" cy="193531"/>
            </a:xfrm>
            <a:prstGeom prst="rect">
              <a:avLst/>
            </a:prstGeom>
          </p:spPr>
        </p:pic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230467" y="1527897"/>
          <a:ext cx="6509592" cy="363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Diet</a:t>
                      </a:r>
                      <a:r>
                        <a:rPr lang="en-US" sz="2800" b="1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treatment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4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200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0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l-GR" sz="28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l-GR" sz="2800" b="1" baseline="30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2800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(‰)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 rot="10800000">
            <a:off x="942759" y="1412755"/>
            <a:ext cx="923330" cy="33412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4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 (‰)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91651" y="5386089"/>
            <a:ext cx="59911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群組 48"/>
          <p:cNvGrpSpPr/>
          <p:nvPr/>
        </p:nvGrpSpPr>
        <p:grpSpPr>
          <a:xfrm>
            <a:off x="2154480" y="1234599"/>
            <a:ext cx="5299844" cy="3686848"/>
            <a:chOff x="1784654" y="2544478"/>
            <a:chExt cx="3709058" cy="2893452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5839354" y="1873611"/>
            <a:ext cx="182880" cy="643736"/>
            <a:chOff x="5724140" y="2046432"/>
            <a:chExt cx="182880" cy="643736"/>
          </a:xfrm>
        </p:grpSpPr>
        <p:sp>
          <p:nvSpPr>
            <p:cNvPr id="10" name="橢圓 9"/>
            <p:cNvSpPr/>
            <p:nvPr/>
          </p:nvSpPr>
          <p:spPr>
            <a:xfrm>
              <a:off x="5724140" y="233446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24140" y="204643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724140" y="250728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724140" y="221925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724140" y="204643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106708" y="1585576"/>
            <a:ext cx="182880" cy="528522"/>
            <a:chOff x="7106708" y="1562214"/>
            <a:chExt cx="182880" cy="528522"/>
          </a:xfrm>
        </p:grpSpPr>
        <p:sp>
          <p:nvSpPr>
            <p:cNvPr id="13" name="橢圓 12"/>
            <p:cNvSpPr/>
            <p:nvPr/>
          </p:nvSpPr>
          <p:spPr>
            <a:xfrm>
              <a:off x="7106708" y="18736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7106708" y="190785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7106708" y="167742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7106708" y="175839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106708" y="156221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152506" y="3832249"/>
            <a:ext cx="184854" cy="528522"/>
            <a:chOff x="2152506" y="3942129"/>
            <a:chExt cx="184854" cy="528522"/>
          </a:xfrm>
        </p:grpSpPr>
        <p:sp>
          <p:nvSpPr>
            <p:cNvPr id="29" name="橢圓 28"/>
            <p:cNvSpPr/>
            <p:nvPr/>
          </p:nvSpPr>
          <p:spPr>
            <a:xfrm>
              <a:off x="2154480" y="40573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152506" y="40050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154480" y="428777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154480" y="394212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152506" y="41778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1979684" y="4917500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493712" y="4917500"/>
            <a:ext cx="1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2959004" y="4917500"/>
            <a:ext cx="107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4341572" y="4917500"/>
            <a:ext cx="92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7049101" y="4917500"/>
            <a:ext cx="63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55" name="群組 54"/>
          <p:cNvGrpSpPr/>
          <p:nvPr/>
        </p:nvGrpSpPr>
        <p:grpSpPr>
          <a:xfrm>
            <a:off x="4572000" y="2334467"/>
            <a:ext cx="182880" cy="816557"/>
            <a:chOff x="4572000" y="2392074"/>
            <a:chExt cx="182880" cy="816557"/>
          </a:xfrm>
        </p:grpSpPr>
        <p:sp>
          <p:nvSpPr>
            <p:cNvPr id="8" name="橢圓 7"/>
            <p:cNvSpPr/>
            <p:nvPr/>
          </p:nvSpPr>
          <p:spPr>
            <a:xfrm>
              <a:off x="4572000" y="239207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72000" y="302575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572000" y="29105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572000" y="27953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4572000" y="262250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3362253" y="3083358"/>
            <a:ext cx="182880" cy="643736"/>
            <a:chOff x="3362253" y="3140965"/>
            <a:chExt cx="182880" cy="643736"/>
          </a:xfrm>
        </p:grpSpPr>
        <p:sp>
          <p:nvSpPr>
            <p:cNvPr id="16" name="橢圓 15"/>
            <p:cNvSpPr/>
            <p:nvPr/>
          </p:nvSpPr>
          <p:spPr>
            <a:xfrm>
              <a:off x="3362253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362253" y="354421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362253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362253" y="314096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3362253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1749257" y="4581140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1749257" y="3544214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749257" y="2449681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1749257" y="1355148"/>
            <a:ext cx="74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9" name="手繪多邊形 38"/>
          <p:cNvSpPr/>
          <p:nvPr/>
        </p:nvSpPr>
        <p:spPr>
          <a:xfrm>
            <a:off x="2210114" y="1873611"/>
            <a:ext cx="5026258" cy="2246673"/>
          </a:xfrm>
          <a:custGeom>
            <a:avLst/>
            <a:gdLst>
              <a:gd name="connsiteX0" fmla="*/ 0 w 4966138"/>
              <a:gd name="connsiteY0" fmla="*/ 2222938 h 2222938"/>
              <a:gd name="connsiteX1" fmla="*/ 2112580 w 4966138"/>
              <a:gd name="connsiteY1" fmla="*/ 819807 h 2222938"/>
              <a:gd name="connsiteX2" fmla="*/ 3767959 w 4966138"/>
              <a:gd name="connsiteY2" fmla="*/ 220717 h 2222938"/>
              <a:gd name="connsiteX3" fmla="*/ 4966138 w 4966138"/>
              <a:gd name="connsiteY3" fmla="*/ 0 h 2222938"/>
              <a:gd name="connsiteX4" fmla="*/ 4966138 w 4966138"/>
              <a:gd name="connsiteY4" fmla="*/ 0 h 2222938"/>
              <a:gd name="connsiteX0-1" fmla="*/ 0 w 4966138"/>
              <a:gd name="connsiteY0-2" fmla="*/ 2222938 h 2222938"/>
              <a:gd name="connsiteX1-3" fmla="*/ 2112580 w 4966138"/>
              <a:gd name="connsiteY1-4" fmla="*/ 819807 h 2222938"/>
              <a:gd name="connsiteX2-5" fmla="*/ 3756584 w 4966138"/>
              <a:gd name="connsiteY2-6" fmla="*/ 151904 h 2222938"/>
              <a:gd name="connsiteX3-7" fmla="*/ 4966138 w 4966138"/>
              <a:gd name="connsiteY3-8" fmla="*/ 0 h 2222938"/>
              <a:gd name="connsiteX4-9" fmla="*/ 4966138 w 4966138"/>
              <a:gd name="connsiteY4-10" fmla="*/ 0 h 2222938"/>
              <a:gd name="connsiteX0-11" fmla="*/ 0 w 4966138"/>
              <a:gd name="connsiteY0-12" fmla="*/ 2222938 h 2222938"/>
              <a:gd name="connsiteX1-13" fmla="*/ 2112580 w 4966138"/>
              <a:gd name="connsiteY1-14" fmla="*/ 819807 h 2222938"/>
              <a:gd name="connsiteX2-15" fmla="*/ 3756584 w 4966138"/>
              <a:gd name="connsiteY2-16" fmla="*/ 227994 h 2222938"/>
              <a:gd name="connsiteX3-17" fmla="*/ 4966138 w 4966138"/>
              <a:gd name="connsiteY3-18" fmla="*/ 0 h 2222938"/>
              <a:gd name="connsiteX4-19" fmla="*/ 4966138 w 4966138"/>
              <a:gd name="connsiteY4-20" fmla="*/ 0 h 2222938"/>
              <a:gd name="connsiteX0-21" fmla="*/ 0 w 4966138"/>
              <a:gd name="connsiteY0-22" fmla="*/ 2222938 h 2222938"/>
              <a:gd name="connsiteX1-23" fmla="*/ 2105963 w 4966138"/>
              <a:gd name="connsiteY1-24" fmla="*/ 968973 h 2222938"/>
              <a:gd name="connsiteX2-25" fmla="*/ 3756584 w 4966138"/>
              <a:gd name="connsiteY2-26" fmla="*/ 227994 h 2222938"/>
              <a:gd name="connsiteX3-27" fmla="*/ 4966138 w 4966138"/>
              <a:gd name="connsiteY3-28" fmla="*/ 0 h 2222938"/>
              <a:gd name="connsiteX4-29" fmla="*/ 4966138 w 4966138"/>
              <a:gd name="connsiteY4-30" fmla="*/ 0 h 22229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66138" h="2222938">
                <a:moveTo>
                  <a:pt x="0" y="2222938"/>
                </a:moveTo>
                <a:cubicBezTo>
                  <a:pt x="742293" y="1688224"/>
                  <a:pt x="1479866" y="1301464"/>
                  <a:pt x="2105963" y="968973"/>
                </a:cubicBezTo>
                <a:cubicBezTo>
                  <a:pt x="2732060" y="636482"/>
                  <a:pt x="3279888" y="389489"/>
                  <a:pt x="3756584" y="227994"/>
                </a:cubicBezTo>
                <a:cubicBezTo>
                  <a:pt x="4233280" y="66499"/>
                  <a:pt x="4764546" y="25317"/>
                  <a:pt x="4966138" y="0"/>
                </a:cubicBezTo>
                <a:lnTo>
                  <a:pt x="4966138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02949"/>
              </p:ext>
            </p:extLst>
          </p:nvPr>
        </p:nvGraphicFramePr>
        <p:xfrm>
          <a:off x="1000597" y="491577"/>
          <a:ext cx="4663241" cy="444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Predator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δ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15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Δ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15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N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ctr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ctr" defTabSz="914400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452870" y="2621530"/>
            <a:ext cx="1382395" cy="646331"/>
            <a:chOff x="10466" y="7214"/>
            <a:chExt cx="2177" cy="1018"/>
          </a:xfrm>
        </p:grpSpPr>
        <p:sp>
          <p:nvSpPr>
            <p:cNvPr id="61" name="文字方塊 60"/>
            <p:cNvSpPr txBox="1"/>
            <p:nvPr/>
          </p:nvSpPr>
          <p:spPr>
            <a:xfrm>
              <a:off x="10466" y="7305"/>
              <a:ext cx="217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8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± SE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498" y="7214"/>
              <a:ext cx="144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¯</a:t>
              </a:r>
            </a:p>
          </p:txBody>
        </p:sp>
      </p:grpSp>
      <p:sp>
        <p:nvSpPr>
          <p:cNvPr id="16" name="向上箭號 15"/>
          <p:cNvSpPr/>
          <p:nvPr/>
        </p:nvSpPr>
        <p:spPr>
          <a:xfrm rot="5400000" flipH="1">
            <a:off x="5920740" y="2603500"/>
            <a:ext cx="288290" cy="681990"/>
          </a:xfrm>
          <a:prstGeom prst="upArrow">
            <a:avLst>
              <a:gd name="adj1" fmla="val 50000"/>
              <a:gd name="adj2" fmla="val 8693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On-screen Show (4:3)</PresentationFormat>
  <Paragraphs>114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Gen-Chang Hsu</cp:lastModifiedBy>
  <cp:revision>149</cp:revision>
  <dcterms:created xsi:type="dcterms:W3CDTF">2021-05-20T02:08:00Z</dcterms:created>
  <dcterms:modified xsi:type="dcterms:W3CDTF">2022-05-19T04:37:11Z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9D381513762144499ED44AE43D16A878</vt:lpwstr>
  </property>
  <property fmtid="{D5CDD505-2E9C-101B-9397-08002B2CF9AE}" pid="3" name="KSOProductBuildVer">
    <vt:lpwstr>1033-11.2.0.11130</vt:lpwstr>
  </property>
</Properties>
</file>