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90" d="100"/>
          <a:sy n="90" d="100"/>
        </p:scale>
        <p:origin x="-816" y="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58989913" cy="58989913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7D294-B2E4-4E1C-8546-C38B707572E9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7E4E6-2D38-49D8-B7E7-12DD83F175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7D294-B2E4-4E1C-8546-C38B707572E9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7E4E6-2D38-49D8-B7E7-12DD83F175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7D294-B2E4-4E1C-8546-C38B707572E9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7E4E6-2D38-49D8-B7E7-12DD83F175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7D294-B2E4-4E1C-8546-C38B707572E9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7E4E6-2D38-49D8-B7E7-12DD83F175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7D294-B2E4-4E1C-8546-C38B707572E9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7E4E6-2D38-49D8-B7E7-12DD83F175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7D294-B2E4-4E1C-8546-C38B707572E9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7E4E6-2D38-49D8-B7E7-12DD83F175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7D294-B2E4-4E1C-8546-C38B707572E9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7E4E6-2D38-49D8-B7E7-12DD83F175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7D294-B2E4-4E1C-8546-C38B707572E9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7E4E6-2D38-49D8-B7E7-12DD83F175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7D294-B2E4-4E1C-8546-C38B707572E9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7E4E6-2D38-49D8-B7E7-12DD83F175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7D294-B2E4-4E1C-8546-C38B707572E9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7E4E6-2D38-49D8-B7E7-12DD83F175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7D294-B2E4-4E1C-8546-C38B707572E9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7E4E6-2D38-49D8-B7E7-12DD83F175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7D294-B2E4-4E1C-8546-C38B707572E9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7E4E6-2D38-49D8-B7E7-12DD83F175C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Cases_map.tif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1903" y="1425551"/>
            <a:ext cx="4865519" cy="400689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12331" y="1124720"/>
            <a:ext cx="57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(a)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如螢幕大小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投影片 1</vt:lpstr>
    </vt:vector>
  </TitlesOfParts>
  <Company>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.</dc:creator>
  <cp:lastModifiedBy>.</cp:lastModifiedBy>
  <cp:revision>1</cp:revision>
  <dcterms:created xsi:type="dcterms:W3CDTF">2023-06-18T15:08:26Z</dcterms:created>
  <dcterms:modified xsi:type="dcterms:W3CDTF">2023-06-18T15:11:16Z</dcterms:modified>
</cp:coreProperties>
</file>