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684"/>
    <a:srgbClr val="FC7A04"/>
    <a:srgbClr val="AE5402"/>
    <a:srgbClr val="FD9232"/>
    <a:srgbClr val="FB0C16"/>
    <a:srgbClr val="FE2518"/>
    <a:srgbClr val="F39595"/>
    <a:srgbClr val="F6ACAC"/>
    <a:srgbClr val="F4B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20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nw16\OneDrive\&#26700;&#38754;\&#36039;&#26009;&#25972;&#2970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95539408275992"/>
          <c:y val="0"/>
          <c:w val="0.74966395292190091"/>
          <c:h val="1"/>
        </c:manualLayout>
      </c:layout>
      <c:doughnutChart>
        <c:varyColors val="1"/>
        <c:ser>
          <c:idx val="0"/>
          <c:order val="0"/>
          <c:spPr>
            <a:solidFill>
              <a:srgbClr val="FFFF00"/>
            </a:solidFill>
            <a:ln w="19050">
              <a:solidFill>
                <a:schemeClr val="bg2">
                  <a:lumMod val="75000"/>
                </a:schemeClr>
              </a:solidFill>
            </a:ln>
            <a:effectLst/>
          </c:spPr>
          <c:explosion val="7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72-4E09-9ED7-9C4466747A84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72-4E09-9ED7-9C4466747A84}"/>
              </c:ext>
            </c:extLst>
          </c:dPt>
          <c:dPt>
            <c:idx val="2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bg2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72-4E09-9ED7-9C4466747A8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5AE394E-B474-4761-B61B-531189BB6892}" type="CATEGORYNAME">
                      <a:rPr lang="en-US" altLang="zh-TW" sz="1500" smtClean="0"/>
                      <a:pPr/>
                      <a:t>[類別名稱]</a:t>
                    </a:fld>
                    <a:endParaRPr lang="zh-TW" alt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072-4E09-9ED7-9C4466747A8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D115AD7C-3566-495B-9D01-6D7DCEA5DF20}" type="CATEGORYNAME">
                      <a:rPr lang="en-US" altLang="zh-TW" sz="150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1050" b="1" i="0" u="none" strike="noStrike" kern="1200" baseline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[類別名稱]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072-4E09-9ED7-9C4466747A8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050" b="1" i="0" u="none" strike="noStrike" kern="1200" baseline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fld id="{707CE1C8-4990-4728-B4D6-30A92D570261}" type="CATEGORYNAME">
                      <a:rPr lang="en-US" altLang="zh-TW" sz="150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pPr>
                        <a:defRPr sz="1050" b="1" i="0" u="none" strike="noStrike" kern="1200" baseline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pPr>
                      <a:t>[類別名稱]</a:t>
                    </a:fld>
                    <a:endParaRPr lang="zh-TW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72-4E09-9ED7-9C4466747A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zh-TW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工作表5!$O$12:$Q$12</c:f>
              <c:strCache>
                <c:ptCount val="3"/>
                <c:pt idx="0">
                  <c:v>Water</c:v>
                </c:pt>
                <c:pt idx="1">
                  <c:v>Fat </c:v>
                </c:pt>
                <c:pt idx="2">
                  <c:v>Protein</c:v>
                </c:pt>
              </c:strCache>
            </c:strRef>
          </c:cat>
          <c:val>
            <c:numRef>
              <c:f>工作表5!$O$13:$Q$13</c:f>
              <c:numCache>
                <c:formatCode>General</c:formatCode>
                <c:ptCount val="3"/>
                <c:pt idx="0">
                  <c:v>27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072-4E09-9ED7-9C4466747A8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3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35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5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27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27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1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2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7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3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BAED2-5D79-4545-B1D0-E18DD9381FDA}" type="datetimeFigureOut">
              <a:rPr lang="zh-TW" altLang="en-US" smtClean="0"/>
              <a:t>2024/4/25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9711D-7731-4C88-8BB4-12EB693041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2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jpg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850FC32E-26AE-4022-A836-74D55348A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9" t="1776" r="9262" b="22728"/>
          <a:stretch/>
        </p:blipFill>
        <p:spPr>
          <a:xfrm>
            <a:off x="4339199" y="734709"/>
            <a:ext cx="3572517" cy="3590993"/>
          </a:xfrm>
          <a:prstGeom prst="ellipse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445A9D6-B177-4C06-94F7-801EE5CFD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429" b="90667" l="6917" r="97209">
                        <a14:foregroundMark x1="97451" y1="62095" x2="97451" y2="62095"/>
                        <a14:foregroundMark x1="10073" y1="59048" x2="10073" y2="59048"/>
                        <a14:foregroundMark x1="16626" y1="11429" x2="16626" y2="11429"/>
                        <a14:foregroundMark x1="18568" y1="28571" x2="18568" y2="28571"/>
                        <a14:foregroundMark x1="17354" y1="20190" x2="17354" y2="20190"/>
                        <a14:foregroundMark x1="25364" y1="49524" x2="25364" y2="49524"/>
                        <a14:foregroundMark x1="12985" y1="36952" x2="12985" y2="36952"/>
                        <a14:foregroundMark x1="26092" y1="47238" x2="26092" y2="47238"/>
                        <a14:foregroundMark x1="6917" y1="60571" x2="6917" y2="60571"/>
                      </a14:backgroundRemoval>
                    </a14:imgEffect>
                    <a14:imgEffect>
                      <a14:colorTemperature colorTemp="59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11168" t="-5781" r="-4358" b="-11293"/>
          <a:stretch/>
        </p:blipFill>
        <p:spPr>
          <a:xfrm rot="20048542">
            <a:off x="332990" y="1583606"/>
            <a:ext cx="3526218" cy="2822520"/>
          </a:xfrm>
          <a:prstGeom prst="ellipse">
            <a:avLst/>
          </a:prstGeom>
        </p:spPr>
      </p:pic>
      <p:pic>
        <p:nvPicPr>
          <p:cNvPr id="86" name="內容版面配置區 4">
            <a:extLst>
              <a:ext uri="{FF2B5EF4-FFF2-40B4-BE49-F238E27FC236}">
                <a16:creationId xmlns:a16="http://schemas.microsoft.com/office/drawing/2014/main" id="{74444678-1C3D-4E1C-A427-D19BEF4224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629" t="-16765" r="30136" b="-9390"/>
          <a:stretch/>
        </p:blipFill>
        <p:spPr>
          <a:xfrm flipH="1">
            <a:off x="8273989" y="1132266"/>
            <a:ext cx="3609124" cy="3894111"/>
          </a:xfrm>
          <a:prstGeom prst="ellipse">
            <a:avLst/>
          </a:prstGeom>
        </p:spPr>
      </p:pic>
      <p:sp>
        <p:nvSpPr>
          <p:cNvPr id="128" name="箭號: 五邊形 127">
            <a:extLst>
              <a:ext uri="{FF2B5EF4-FFF2-40B4-BE49-F238E27FC236}">
                <a16:creationId xmlns:a16="http://schemas.microsoft.com/office/drawing/2014/main" id="{89653AE9-88CE-4EDF-B21B-1228E9C04841}"/>
              </a:ext>
            </a:extLst>
          </p:cNvPr>
          <p:cNvSpPr/>
          <p:nvPr/>
        </p:nvSpPr>
        <p:spPr>
          <a:xfrm rot="5400000">
            <a:off x="9526468" y="10199074"/>
            <a:ext cx="842634" cy="386907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形: 空心 3">
            <a:extLst>
              <a:ext uri="{FF2B5EF4-FFF2-40B4-BE49-F238E27FC236}">
                <a16:creationId xmlns:a16="http://schemas.microsoft.com/office/drawing/2014/main" id="{6563ED03-8FBD-4A4D-9B0A-CFE1197199B9}"/>
              </a:ext>
            </a:extLst>
          </p:cNvPr>
          <p:cNvSpPr/>
          <p:nvPr/>
        </p:nvSpPr>
        <p:spPr>
          <a:xfrm>
            <a:off x="240916" y="854264"/>
            <a:ext cx="4077855" cy="4214091"/>
          </a:xfrm>
          <a:prstGeom prst="donut">
            <a:avLst>
              <a:gd name="adj" fmla="val 679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圓形: 空心 6">
            <a:extLst>
              <a:ext uri="{FF2B5EF4-FFF2-40B4-BE49-F238E27FC236}">
                <a16:creationId xmlns:a16="http://schemas.microsoft.com/office/drawing/2014/main" id="{3702DFCE-1CB1-4028-8DC1-7408A7F6ED6D}"/>
              </a:ext>
            </a:extLst>
          </p:cNvPr>
          <p:cNvSpPr/>
          <p:nvPr/>
        </p:nvSpPr>
        <p:spPr>
          <a:xfrm>
            <a:off x="4076316" y="401682"/>
            <a:ext cx="4077855" cy="4214091"/>
          </a:xfrm>
          <a:prstGeom prst="donut">
            <a:avLst>
              <a:gd name="adj" fmla="val 679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圓形: 空心 7">
            <a:extLst>
              <a:ext uri="{FF2B5EF4-FFF2-40B4-BE49-F238E27FC236}">
                <a16:creationId xmlns:a16="http://schemas.microsoft.com/office/drawing/2014/main" id="{6FEC7ADE-EAF4-4FD1-B59D-C27DB3B8DEC8}"/>
              </a:ext>
            </a:extLst>
          </p:cNvPr>
          <p:cNvSpPr/>
          <p:nvPr/>
        </p:nvSpPr>
        <p:spPr>
          <a:xfrm>
            <a:off x="7911716" y="946628"/>
            <a:ext cx="4077855" cy="4214091"/>
          </a:xfrm>
          <a:prstGeom prst="donut">
            <a:avLst>
              <a:gd name="adj" fmla="val 679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0509F170-9A43-43B8-9B83-85AA37D94607}"/>
              </a:ext>
            </a:extLst>
          </p:cNvPr>
          <p:cNvSpPr/>
          <p:nvPr/>
        </p:nvSpPr>
        <p:spPr>
          <a:xfrm rot="4014176">
            <a:off x="6480922" y="5456883"/>
            <a:ext cx="1844842" cy="786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7DEDF8F-042F-4FC2-B9D0-1D8B95434029}"/>
              </a:ext>
            </a:extLst>
          </p:cNvPr>
          <p:cNvSpPr/>
          <p:nvPr/>
        </p:nvSpPr>
        <p:spPr>
          <a:xfrm rot="6578767">
            <a:off x="2615030" y="5634921"/>
            <a:ext cx="1844842" cy="786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3342A56-E724-4283-BE82-111A1E5C2659}"/>
              </a:ext>
            </a:extLst>
          </p:cNvPr>
          <p:cNvSpPr/>
          <p:nvPr/>
        </p:nvSpPr>
        <p:spPr>
          <a:xfrm rot="5400000">
            <a:off x="2726304" y="9144055"/>
            <a:ext cx="669535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806CA9D3-ADA9-4DF8-AB4E-04886F116A1B}"/>
              </a:ext>
            </a:extLst>
          </p:cNvPr>
          <p:cNvSpPr/>
          <p:nvPr/>
        </p:nvSpPr>
        <p:spPr>
          <a:xfrm rot="5400000">
            <a:off x="2726304" y="12785661"/>
            <a:ext cx="669535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371A143-C96E-415E-8887-C6AF5BC191DA}"/>
              </a:ext>
            </a:extLst>
          </p:cNvPr>
          <p:cNvSpPr/>
          <p:nvPr/>
        </p:nvSpPr>
        <p:spPr>
          <a:xfrm rot="6557030">
            <a:off x="6458437" y="8480232"/>
            <a:ext cx="943478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41F67E64-DE4C-4C3D-B26D-94710002DF3C}"/>
              </a:ext>
            </a:extLst>
          </p:cNvPr>
          <p:cNvSpPr/>
          <p:nvPr/>
        </p:nvSpPr>
        <p:spPr>
          <a:xfrm rot="2753252">
            <a:off x="8776885" y="8230492"/>
            <a:ext cx="997151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磁碟 21">
            <a:extLst>
              <a:ext uri="{FF2B5EF4-FFF2-40B4-BE49-F238E27FC236}">
                <a16:creationId xmlns:a16="http://schemas.microsoft.com/office/drawing/2014/main" id="{BD27D899-10B6-4950-9BEE-C9724736433D}"/>
              </a:ext>
            </a:extLst>
          </p:cNvPr>
          <p:cNvSpPr/>
          <p:nvPr/>
        </p:nvSpPr>
        <p:spPr>
          <a:xfrm>
            <a:off x="1282195" y="10308165"/>
            <a:ext cx="3575713" cy="1551101"/>
          </a:xfrm>
          <a:prstGeom prst="flowChartMagneticDisk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磁碟 22">
            <a:extLst>
              <a:ext uri="{FF2B5EF4-FFF2-40B4-BE49-F238E27FC236}">
                <a16:creationId xmlns:a16="http://schemas.microsoft.com/office/drawing/2014/main" id="{9C3F648E-2EF7-47EA-8579-6BCAC039057E}"/>
              </a:ext>
            </a:extLst>
          </p:cNvPr>
          <p:cNvSpPr/>
          <p:nvPr/>
        </p:nvSpPr>
        <p:spPr>
          <a:xfrm>
            <a:off x="1282195" y="11426338"/>
            <a:ext cx="3575713" cy="73054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AED6ADE-9D0F-4B4E-BDA9-F89B97D2721D}"/>
              </a:ext>
            </a:extLst>
          </p:cNvPr>
          <p:cNvSpPr/>
          <p:nvPr/>
        </p:nvSpPr>
        <p:spPr>
          <a:xfrm>
            <a:off x="2096099" y="1202310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0FD565F-4B3D-4290-9049-BAF7D78D6ABE}"/>
              </a:ext>
            </a:extLst>
          </p:cNvPr>
          <p:cNvSpPr/>
          <p:nvPr/>
        </p:nvSpPr>
        <p:spPr>
          <a:xfrm>
            <a:off x="2279166" y="1202310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D2C3FF7-114A-44FC-8155-D4CD1ADE14EF}"/>
              </a:ext>
            </a:extLst>
          </p:cNvPr>
          <p:cNvSpPr/>
          <p:nvPr/>
        </p:nvSpPr>
        <p:spPr>
          <a:xfrm>
            <a:off x="2462233" y="12027912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475B36A-D452-4507-B8BF-056757FCCAC5}"/>
              </a:ext>
            </a:extLst>
          </p:cNvPr>
          <p:cNvSpPr/>
          <p:nvPr/>
        </p:nvSpPr>
        <p:spPr>
          <a:xfrm>
            <a:off x="2645300" y="1203513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C108A1E-FFBE-4E1D-A81A-6D7EE4E2B02C}"/>
              </a:ext>
            </a:extLst>
          </p:cNvPr>
          <p:cNvSpPr/>
          <p:nvPr/>
        </p:nvSpPr>
        <p:spPr>
          <a:xfrm>
            <a:off x="2828367" y="12042348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F41BA7B-D479-47A0-9AA3-1F01C8D72EA8}"/>
              </a:ext>
            </a:extLst>
          </p:cNvPr>
          <p:cNvSpPr/>
          <p:nvPr/>
        </p:nvSpPr>
        <p:spPr>
          <a:xfrm>
            <a:off x="3011434" y="1203513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382D81B-0236-4941-AB24-E8156814C123}"/>
              </a:ext>
            </a:extLst>
          </p:cNvPr>
          <p:cNvSpPr/>
          <p:nvPr/>
        </p:nvSpPr>
        <p:spPr>
          <a:xfrm>
            <a:off x="3194501" y="12044754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0527151-F0F3-415B-BCDB-68F629E569DF}"/>
              </a:ext>
            </a:extLst>
          </p:cNvPr>
          <p:cNvSpPr/>
          <p:nvPr/>
        </p:nvSpPr>
        <p:spPr>
          <a:xfrm>
            <a:off x="3377568" y="12044754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2509978-99A4-4D38-A45F-B8626CE896F4}"/>
              </a:ext>
            </a:extLst>
          </p:cNvPr>
          <p:cNvSpPr/>
          <p:nvPr/>
        </p:nvSpPr>
        <p:spPr>
          <a:xfrm>
            <a:off x="3560635" y="12039942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FB29C5F4-FBE9-437E-B55C-457366D87005}"/>
              </a:ext>
            </a:extLst>
          </p:cNvPr>
          <p:cNvSpPr/>
          <p:nvPr/>
        </p:nvSpPr>
        <p:spPr>
          <a:xfrm>
            <a:off x="3743702" y="1203513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564EE11-0498-4A1B-82A2-6137B92C6443}"/>
              </a:ext>
            </a:extLst>
          </p:cNvPr>
          <p:cNvSpPr/>
          <p:nvPr/>
        </p:nvSpPr>
        <p:spPr>
          <a:xfrm>
            <a:off x="3926769" y="12030318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C2F0AE4-B3B5-402B-B4AE-0992D2B1DB5A}"/>
              </a:ext>
            </a:extLst>
          </p:cNvPr>
          <p:cNvSpPr/>
          <p:nvPr/>
        </p:nvSpPr>
        <p:spPr>
          <a:xfrm>
            <a:off x="4109836" y="12025504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FE5A39B5-F1A1-4D38-B190-89E7761AB35D}"/>
              </a:ext>
            </a:extLst>
          </p:cNvPr>
          <p:cNvSpPr/>
          <p:nvPr/>
        </p:nvSpPr>
        <p:spPr>
          <a:xfrm>
            <a:off x="4292903" y="12017082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00F1959F-1965-4444-B92B-34A3F99F18AF}"/>
              </a:ext>
            </a:extLst>
          </p:cNvPr>
          <p:cNvSpPr/>
          <p:nvPr/>
        </p:nvSpPr>
        <p:spPr>
          <a:xfrm>
            <a:off x="4475970" y="12002645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7DD0948-9691-46FB-9C32-DC07C50EB9E4}"/>
              </a:ext>
            </a:extLst>
          </p:cNvPr>
          <p:cNvSpPr/>
          <p:nvPr/>
        </p:nvSpPr>
        <p:spPr>
          <a:xfrm>
            <a:off x="4659040" y="11985800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8BFCC264-0953-4F20-8B87-950A13396CC1}"/>
              </a:ext>
            </a:extLst>
          </p:cNvPr>
          <p:cNvSpPr/>
          <p:nvPr/>
        </p:nvSpPr>
        <p:spPr>
          <a:xfrm>
            <a:off x="1363831" y="11947826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959ED55-C3FD-4E4C-B6CA-534B94959380}"/>
              </a:ext>
            </a:extLst>
          </p:cNvPr>
          <p:cNvSpPr/>
          <p:nvPr/>
        </p:nvSpPr>
        <p:spPr>
          <a:xfrm>
            <a:off x="1546898" y="11979778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95F2076-BE45-44E6-94CB-DA9257C78D5F}"/>
              </a:ext>
            </a:extLst>
          </p:cNvPr>
          <p:cNvSpPr/>
          <p:nvPr/>
        </p:nvSpPr>
        <p:spPr>
          <a:xfrm>
            <a:off x="1729965" y="12001441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2E75144C-4135-4BBD-BAEA-822FA4AD30B1}"/>
              </a:ext>
            </a:extLst>
          </p:cNvPr>
          <p:cNvSpPr/>
          <p:nvPr/>
        </p:nvSpPr>
        <p:spPr>
          <a:xfrm>
            <a:off x="1913032" y="12008659"/>
            <a:ext cx="90418" cy="7583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FBB80DA2-1DBF-4CA7-9C38-96450520DB84}"/>
              </a:ext>
            </a:extLst>
          </p:cNvPr>
          <p:cNvSpPr/>
          <p:nvPr/>
        </p:nvSpPr>
        <p:spPr>
          <a:xfrm>
            <a:off x="2415908" y="11006915"/>
            <a:ext cx="1281469" cy="610664"/>
          </a:xfrm>
          <a:custGeom>
            <a:avLst/>
            <a:gdLst>
              <a:gd name="connsiteX0" fmla="*/ 1150212 w 1982016"/>
              <a:gd name="connsiteY0" fmla="*/ 0 h 1411096"/>
              <a:gd name="connsiteX1" fmla="*/ 1562130 w 1982016"/>
              <a:gd name="connsiteY1" fmla="*/ 301082 h 1411096"/>
              <a:gd name="connsiteX2" fmla="*/ 1564603 w 1982016"/>
              <a:gd name="connsiteY2" fmla="*/ 323087 h 1411096"/>
              <a:gd name="connsiteX3" fmla="*/ 1618296 w 1982016"/>
              <a:gd name="connsiteY3" fmla="*/ 336455 h 1411096"/>
              <a:gd name="connsiteX4" fmla="*/ 1982016 w 1982016"/>
              <a:gd name="connsiteY4" fmla="*/ 776567 h 1411096"/>
              <a:gd name="connsiteX5" fmla="*/ 1506509 w 1982016"/>
              <a:gd name="connsiteY5" fmla="*/ 1244511 h 1411096"/>
              <a:gd name="connsiteX6" fmla="*/ 1413074 w 1982016"/>
              <a:gd name="connsiteY6" fmla="*/ 1252066 h 1411096"/>
              <a:gd name="connsiteX7" fmla="*/ 1356622 w 1982016"/>
              <a:gd name="connsiteY7" fmla="*/ 1285477 h 1411096"/>
              <a:gd name="connsiteX8" fmla="*/ 1278071 w 1982016"/>
              <a:gd name="connsiteY8" fmla="*/ 1314616 h 1411096"/>
              <a:gd name="connsiteX9" fmla="*/ 1234714 w 1982016"/>
              <a:gd name="connsiteY9" fmla="*/ 1346697 h 1411096"/>
              <a:gd name="connsiteX10" fmla="*/ 999631 w 1982016"/>
              <a:gd name="connsiteY10" fmla="*/ 1411096 h 1411096"/>
              <a:gd name="connsiteX11" fmla="*/ 914894 w 1982016"/>
              <a:gd name="connsiteY11" fmla="*/ 1403435 h 1411096"/>
              <a:gd name="connsiteX12" fmla="*/ 851345 w 1982016"/>
              <a:gd name="connsiteY12" fmla="*/ 1385744 h 1411096"/>
              <a:gd name="connsiteX13" fmla="*/ 694765 w 1982016"/>
              <a:gd name="connsiteY13" fmla="*/ 1374956 h 1411096"/>
              <a:gd name="connsiteX14" fmla="*/ 0 w 1982016"/>
              <a:gd name="connsiteY14" fmla="*/ 792363 h 1411096"/>
              <a:gd name="connsiteX15" fmla="*/ 694766 w 1982016"/>
              <a:gd name="connsiteY15" fmla="*/ 209769 h 1411096"/>
              <a:gd name="connsiteX16" fmla="*/ 778721 w 1982016"/>
              <a:gd name="connsiteY16" fmla="*/ 203985 h 1411096"/>
              <a:gd name="connsiteX17" fmla="*/ 801560 w 1982016"/>
              <a:gd name="connsiteY17" fmla="*/ 166249 h 1411096"/>
              <a:gd name="connsiteX18" fmla="*/ 1150212 w 1982016"/>
              <a:gd name="connsiteY18" fmla="*/ 0 h 1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2016" h="1411096">
                <a:moveTo>
                  <a:pt x="1150212" y="0"/>
                </a:moveTo>
                <a:cubicBezTo>
                  <a:pt x="1353399" y="0"/>
                  <a:pt x="1522924" y="129255"/>
                  <a:pt x="1562130" y="301082"/>
                </a:cubicBezTo>
                <a:lnTo>
                  <a:pt x="1564603" y="323087"/>
                </a:lnTo>
                <a:lnTo>
                  <a:pt x="1618296" y="336455"/>
                </a:lnTo>
                <a:cubicBezTo>
                  <a:pt x="1832039" y="408966"/>
                  <a:pt x="1982016" y="578718"/>
                  <a:pt x="1982016" y="776567"/>
                </a:cubicBezTo>
                <a:cubicBezTo>
                  <a:pt x="1982016" y="1007391"/>
                  <a:pt x="1777881" y="1199972"/>
                  <a:pt x="1506509" y="1244511"/>
                </a:cubicBezTo>
                <a:lnTo>
                  <a:pt x="1413074" y="1252066"/>
                </a:lnTo>
                <a:lnTo>
                  <a:pt x="1356622" y="1285477"/>
                </a:lnTo>
                <a:lnTo>
                  <a:pt x="1278071" y="1314616"/>
                </a:lnTo>
                <a:lnTo>
                  <a:pt x="1234714" y="1346697"/>
                </a:lnTo>
                <a:cubicBezTo>
                  <a:pt x="1167609" y="1387355"/>
                  <a:pt x="1086711" y="1411096"/>
                  <a:pt x="999631" y="1411096"/>
                </a:cubicBezTo>
                <a:cubicBezTo>
                  <a:pt x="970604" y="1411096"/>
                  <a:pt x="942265" y="1408458"/>
                  <a:pt x="914894" y="1403435"/>
                </a:cubicBezTo>
                <a:lnTo>
                  <a:pt x="851345" y="1385744"/>
                </a:lnTo>
                <a:lnTo>
                  <a:pt x="694765" y="1374956"/>
                </a:lnTo>
                <a:cubicBezTo>
                  <a:pt x="298264" y="1319505"/>
                  <a:pt x="0" y="1079740"/>
                  <a:pt x="0" y="792363"/>
                </a:cubicBezTo>
                <a:cubicBezTo>
                  <a:pt x="0" y="504987"/>
                  <a:pt x="298264" y="265221"/>
                  <a:pt x="694766" y="209769"/>
                </a:cubicBezTo>
                <a:lnTo>
                  <a:pt x="778721" y="203985"/>
                </a:lnTo>
                <a:lnTo>
                  <a:pt x="801560" y="166249"/>
                </a:lnTo>
                <a:cubicBezTo>
                  <a:pt x="877120" y="65946"/>
                  <a:pt x="1005078" y="0"/>
                  <a:pt x="1150212" y="0"/>
                </a:cubicBezTo>
                <a:close/>
              </a:path>
            </a:pathLst>
          </a:custGeom>
          <a:solidFill>
            <a:srgbClr val="F6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流程圖: 磁碟 69">
            <a:extLst>
              <a:ext uri="{FF2B5EF4-FFF2-40B4-BE49-F238E27FC236}">
                <a16:creationId xmlns:a16="http://schemas.microsoft.com/office/drawing/2014/main" id="{3CEB4B2E-83C0-4D20-9FCE-46FB7904FDF4}"/>
              </a:ext>
            </a:extLst>
          </p:cNvPr>
          <p:cNvSpPr/>
          <p:nvPr/>
        </p:nvSpPr>
        <p:spPr>
          <a:xfrm>
            <a:off x="1292849" y="10295260"/>
            <a:ext cx="3575713" cy="665737"/>
          </a:xfrm>
          <a:prstGeom prst="flowChartMagneticDisk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流程圖: 磁碟 70">
            <a:extLst>
              <a:ext uri="{FF2B5EF4-FFF2-40B4-BE49-F238E27FC236}">
                <a16:creationId xmlns:a16="http://schemas.microsoft.com/office/drawing/2014/main" id="{1FFF9FC7-FA00-4B23-8345-BC0976410487}"/>
              </a:ext>
            </a:extLst>
          </p:cNvPr>
          <p:cNvSpPr/>
          <p:nvPr/>
        </p:nvSpPr>
        <p:spPr>
          <a:xfrm>
            <a:off x="1271541" y="13773758"/>
            <a:ext cx="3575713" cy="1551101"/>
          </a:xfrm>
          <a:prstGeom prst="flowChartMagneticDisk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磁碟 71">
            <a:extLst>
              <a:ext uri="{FF2B5EF4-FFF2-40B4-BE49-F238E27FC236}">
                <a16:creationId xmlns:a16="http://schemas.microsoft.com/office/drawing/2014/main" id="{8D6729EA-3D26-4639-841C-8FD0F939504A}"/>
              </a:ext>
            </a:extLst>
          </p:cNvPr>
          <p:cNvSpPr/>
          <p:nvPr/>
        </p:nvSpPr>
        <p:spPr>
          <a:xfrm>
            <a:off x="1271541" y="14891931"/>
            <a:ext cx="3575713" cy="730544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流程圖: 磁碟 73">
            <a:extLst>
              <a:ext uri="{FF2B5EF4-FFF2-40B4-BE49-F238E27FC236}">
                <a16:creationId xmlns:a16="http://schemas.microsoft.com/office/drawing/2014/main" id="{160FBB9E-A053-475A-ADDC-45F50727CBB1}"/>
              </a:ext>
            </a:extLst>
          </p:cNvPr>
          <p:cNvSpPr/>
          <p:nvPr/>
        </p:nvSpPr>
        <p:spPr>
          <a:xfrm>
            <a:off x="1282195" y="13760853"/>
            <a:ext cx="3575713" cy="665737"/>
          </a:xfrm>
          <a:prstGeom prst="flowChartMagneticDisk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手繪多邊形: 圖案 78">
            <a:extLst>
              <a:ext uri="{FF2B5EF4-FFF2-40B4-BE49-F238E27FC236}">
                <a16:creationId xmlns:a16="http://schemas.microsoft.com/office/drawing/2014/main" id="{AAE2A429-9164-4F14-8F76-7384CDEF8D98}"/>
              </a:ext>
            </a:extLst>
          </p:cNvPr>
          <p:cNvSpPr/>
          <p:nvPr/>
        </p:nvSpPr>
        <p:spPr>
          <a:xfrm>
            <a:off x="2860311" y="14921365"/>
            <a:ext cx="319810" cy="170605"/>
          </a:xfrm>
          <a:custGeom>
            <a:avLst/>
            <a:gdLst>
              <a:gd name="connsiteX0" fmla="*/ 200671 w 408748"/>
              <a:gd name="connsiteY0" fmla="*/ 135191 h 252082"/>
              <a:gd name="connsiteX1" fmla="*/ 204374 w 408748"/>
              <a:gd name="connsiteY1" fmla="*/ 140516 h 252082"/>
              <a:gd name="connsiteX2" fmla="*/ 207505 w 408748"/>
              <a:gd name="connsiteY2" fmla="*/ 136013 h 252082"/>
              <a:gd name="connsiteX3" fmla="*/ 233570 w 408748"/>
              <a:gd name="connsiteY3" fmla="*/ 0 h 252082"/>
              <a:gd name="connsiteX4" fmla="*/ 350355 w 408748"/>
              <a:gd name="connsiteY4" fmla="*/ 69574 h 252082"/>
              <a:gd name="connsiteX5" fmla="*/ 341178 w 408748"/>
              <a:gd name="connsiteY5" fmla="*/ 96655 h 252082"/>
              <a:gd name="connsiteX6" fmla="*/ 319066 w 408748"/>
              <a:gd name="connsiteY6" fmla="*/ 116194 h 252082"/>
              <a:gd name="connsiteX7" fmla="*/ 337421 w 408748"/>
              <a:gd name="connsiteY7" fmla="*/ 118401 h 252082"/>
              <a:gd name="connsiteX8" fmla="*/ 408748 w 408748"/>
              <a:gd name="connsiteY8" fmla="*/ 182508 h 252082"/>
              <a:gd name="connsiteX9" fmla="*/ 291963 w 408748"/>
              <a:gd name="connsiteY9" fmla="*/ 252082 h 252082"/>
              <a:gd name="connsiteX10" fmla="*/ 209383 w 408748"/>
              <a:gd name="connsiteY10" fmla="*/ 231704 h 252082"/>
              <a:gd name="connsiteX11" fmla="*/ 204374 w 408748"/>
              <a:gd name="connsiteY11" fmla="*/ 224500 h 252082"/>
              <a:gd name="connsiteX12" fmla="*/ 199365 w 408748"/>
              <a:gd name="connsiteY12" fmla="*/ 231704 h 252082"/>
              <a:gd name="connsiteX13" fmla="*/ 116785 w 408748"/>
              <a:gd name="connsiteY13" fmla="*/ 252082 h 252082"/>
              <a:gd name="connsiteX14" fmla="*/ 0 w 408748"/>
              <a:gd name="connsiteY14" fmla="*/ 182508 h 252082"/>
              <a:gd name="connsiteX15" fmla="*/ 116785 w 408748"/>
              <a:gd name="connsiteY15" fmla="*/ 112934 h 252082"/>
              <a:gd name="connsiteX16" fmla="*/ 148734 w 408748"/>
              <a:gd name="connsiteY16" fmla="*/ 116777 h 252082"/>
              <a:gd name="connsiteX17" fmla="*/ 125962 w 408748"/>
              <a:gd name="connsiteY17" fmla="*/ 96655 h 252082"/>
              <a:gd name="connsiteX18" fmla="*/ 116785 w 408748"/>
              <a:gd name="connsiteY18" fmla="*/ 69574 h 252082"/>
              <a:gd name="connsiteX19" fmla="*/ 233570 w 408748"/>
              <a:gd name="connsiteY19" fmla="*/ 0 h 25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8748" h="252082">
                <a:moveTo>
                  <a:pt x="200671" y="135191"/>
                </a:moveTo>
                <a:lnTo>
                  <a:pt x="204374" y="140516"/>
                </a:lnTo>
                <a:lnTo>
                  <a:pt x="207505" y="136013"/>
                </a:lnTo>
                <a:close/>
                <a:moveTo>
                  <a:pt x="233570" y="0"/>
                </a:moveTo>
                <a:cubicBezTo>
                  <a:pt x="298069" y="0"/>
                  <a:pt x="350355" y="31149"/>
                  <a:pt x="350355" y="69574"/>
                </a:cubicBezTo>
                <a:cubicBezTo>
                  <a:pt x="350355" y="79180"/>
                  <a:pt x="347087" y="88332"/>
                  <a:pt x="341178" y="96655"/>
                </a:cubicBezTo>
                <a:lnTo>
                  <a:pt x="319066" y="116194"/>
                </a:lnTo>
                <a:lnTo>
                  <a:pt x="337421" y="118401"/>
                </a:lnTo>
                <a:cubicBezTo>
                  <a:pt x="379337" y="128963"/>
                  <a:pt x="408748" y="153689"/>
                  <a:pt x="408748" y="182508"/>
                </a:cubicBezTo>
                <a:cubicBezTo>
                  <a:pt x="408748" y="220933"/>
                  <a:pt x="356462" y="252082"/>
                  <a:pt x="291963" y="252082"/>
                </a:cubicBezTo>
                <a:cubicBezTo>
                  <a:pt x="259714" y="252082"/>
                  <a:pt x="230517" y="244295"/>
                  <a:pt x="209383" y="231704"/>
                </a:cubicBezTo>
                <a:lnTo>
                  <a:pt x="204374" y="224500"/>
                </a:lnTo>
                <a:lnTo>
                  <a:pt x="199365" y="231704"/>
                </a:lnTo>
                <a:cubicBezTo>
                  <a:pt x="178231" y="244295"/>
                  <a:pt x="149034" y="252082"/>
                  <a:pt x="116785" y="252082"/>
                </a:cubicBezTo>
                <a:cubicBezTo>
                  <a:pt x="52286" y="252082"/>
                  <a:pt x="0" y="220933"/>
                  <a:pt x="0" y="182508"/>
                </a:cubicBezTo>
                <a:cubicBezTo>
                  <a:pt x="0" y="144083"/>
                  <a:pt x="52286" y="112934"/>
                  <a:pt x="116785" y="112934"/>
                </a:cubicBezTo>
                <a:lnTo>
                  <a:pt x="148734" y="116777"/>
                </a:lnTo>
                <a:lnTo>
                  <a:pt x="125962" y="96655"/>
                </a:lnTo>
                <a:cubicBezTo>
                  <a:pt x="120053" y="88332"/>
                  <a:pt x="116785" y="79180"/>
                  <a:pt x="116785" y="69574"/>
                </a:cubicBezTo>
                <a:cubicBezTo>
                  <a:pt x="116785" y="31149"/>
                  <a:pt x="169071" y="0"/>
                  <a:pt x="233570" y="0"/>
                </a:cubicBezTo>
                <a:close/>
              </a:path>
            </a:pathLst>
          </a:custGeom>
          <a:solidFill>
            <a:srgbClr val="F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手繪多邊形: 圖案 79">
            <a:extLst>
              <a:ext uri="{FF2B5EF4-FFF2-40B4-BE49-F238E27FC236}">
                <a16:creationId xmlns:a16="http://schemas.microsoft.com/office/drawing/2014/main" id="{51CEA2CF-197E-47EE-9A67-256F5B89F984}"/>
              </a:ext>
            </a:extLst>
          </p:cNvPr>
          <p:cNvSpPr/>
          <p:nvPr/>
        </p:nvSpPr>
        <p:spPr>
          <a:xfrm>
            <a:off x="7071859" y="6830431"/>
            <a:ext cx="1754558" cy="1297568"/>
          </a:xfrm>
          <a:custGeom>
            <a:avLst/>
            <a:gdLst>
              <a:gd name="connsiteX0" fmla="*/ 1150212 w 1982016"/>
              <a:gd name="connsiteY0" fmla="*/ 0 h 1411096"/>
              <a:gd name="connsiteX1" fmla="*/ 1562130 w 1982016"/>
              <a:gd name="connsiteY1" fmla="*/ 301082 h 1411096"/>
              <a:gd name="connsiteX2" fmla="*/ 1564603 w 1982016"/>
              <a:gd name="connsiteY2" fmla="*/ 323087 h 1411096"/>
              <a:gd name="connsiteX3" fmla="*/ 1618296 w 1982016"/>
              <a:gd name="connsiteY3" fmla="*/ 336455 h 1411096"/>
              <a:gd name="connsiteX4" fmla="*/ 1982016 w 1982016"/>
              <a:gd name="connsiteY4" fmla="*/ 776567 h 1411096"/>
              <a:gd name="connsiteX5" fmla="*/ 1506509 w 1982016"/>
              <a:gd name="connsiteY5" fmla="*/ 1244511 h 1411096"/>
              <a:gd name="connsiteX6" fmla="*/ 1413074 w 1982016"/>
              <a:gd name="connsiteY6" fmla="*/ 1252066 h 1411096"/>
              <a:gd name="connsiteX7" fmla="*/ 1356622 w 1982016"/>
              <a:gd name="connsiteY7" fmla="*/ 1285477 h 1411096"/>
              <a:gd name="connsiteX8" fmla="*/ 1278071 w 1982016"/>
              <a:gd name="connsiteY8" fmla="*/ 1314616 h 1411096"/>
              <a:gd name="connsiteX9" fmla="*/ 1234714 w 1982016"/>
              <a:gd name="connsiteY9" fmla="*/ 1346697 h 1411096"/>
              <a:gd name="connsiteX10" fmla="*/ 999631 w 1982016"/>
              <a:gd name="connsiteY10" fmla="*/ 1411096 h 1411096"/>
              <a:gd name="connsiteX11" fmla="*/ 914894 w 1982016"/>
              <a:gd name="connsiteY11" fmla="*/ 1403435 h 1411096"/>
              <a:gd name="connsiteX12" fmla="*/ 851345 w 1982016"/>
              <a:gd name="connsiteY12" fmla="*/ 1385744 h 1411096"/>
              <a:gd name="connsiteX13" fmla="*/ 694765 w 1982016"/>
              <a:gd name="connsiteY13" fmla="*/ 1374956 h 1411096"/>
              <a:gd name="connsiteX14" fmla="*/ 0 w 1982016"/>
              <a:gd name="connsiteY14" fmla="*/ 792363 h 1411096"/>
              <a:gd name="connsiteX15" fmla="*/ 694766 w 1982016"/>
              <a:gd name="connsiteY15" fmla="*/ 209769 h 1411096"/>
              <a:gd name="connsiteX16" fmla="*/ 778721 w 1982016"/>
              <a:gd name="connsiteY16" fmla="*/ 203985 h 1411096"/>
              <a:gd name="connsiteX17" fmla="*/ 801560 w 1982016"/>
              <a:gd name="connsiteY17" fmla="*/ 166249 h 1411096"/>
              <a:gd name="connsiteX18" fmla="*/ 1150212 w 1982016"/>
              <a:gd name="connsiteY18" fmla="*/ 0 h 14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2016" h="1411096">
                <a:moveTo>
                  <a:pt x="1150212" y="0"/>
                </a:moveTo>
                <a:cubicBezTo>
                  <a:pt x="1353399" y="0"/>
                  <a:pt x="1522924" y="129255"/>
                  <a:pt x="1562130" y="301082"/>
                </a:cubicBezTo>
                <a:lnTo>
                  <a:pt x="1564603" y="323087"/>
                </a:lnTo>
                <a:lnTo>
                  <a:pt x="1618296" y="336455"/>
                </a:lnTo>
                <a:cubicBezTo>
                  <a:pt x="1832039" y="408966"/>
                  <a:pt x="1982016" y="578718"/>
                  <a:pt x="1982016" y="776567"/>
                </a:cubicBezTo>
                <a:cubicBezTo>
                  <a:pt x="1982016" y="1007391"/>
                  <a:pt x="1777881" y="1199972"/>
                  <a:pt x="1506509" y="1244511"/>
                </a:cubicBezTo>
                <a:lnTo>
                  <a:pt x="1413074" y="1252066"/>
                </a:lnTo>
                <a:lnTo>
                  <a:pt x="1356622" y="1285477"/>
                </a:lnTo>
                <a:lnTo>
                  <a:pt x="1278071" y="1314616"/>
                </a:lnTo>
                <a:lnTo>
                  <a:pt x="1234714" y="1346697"/>
                </a:lnTo>
                <a:cubicBezTo>
                  <a:pt x="1167609" y="1387355"/>
                  <a:pt x="1086711" y="1411096"/>
                  <a:pt x="999631" y="1411096"/>
                </a:cubicBezTo>
                <a:cubicBezTo>
                  <a:pt x="970604" y="1411096"/>
                  <a:pt x="942265" y="1408458"/>
                  <a:pt x="914894" y="1403435"/>
                </a:cubicBezTo>
                <a:lnTo>
                  <a:pt x="851345" y="1385744"/>
                </a:lnTo>
                <a:lnTo>
                  <a:pt x="694765" y="1374956"/>
                </a:lnTo>
                <a:cubicBezTo>
                  <a:pt x="298264" y="1319505"/>
                  <a:pt x="0" y="1079740"/>
                  <a:pt x="0" y="792363"/>
                </a:cubicBezTo>
                <a:cubicBezTo>
                  <a:pt x="0" y="504987"/>
                  <a:pt x="298264" y="265221"/>
                  <a:pt x="694766" y="209769"/>
                </a:cubicBezTo>
                <a:lnTo>
                  <a:pt x="778721" y="203985"/>
                </a:lnTo>
                <a:lnTo>
                  <a:pt x="801560" y="166249"/>
                </a:lnTo>
                <a:cubicBezTo>
                  <a:pt x="877120" y="65946"/>
                  <a:pt x="1005078" y="0"/>
                  <a:pt x="1150212" y="0"/>
                </a:cubicBezTo>
                <a:close/>
              </a:path>
            </a:pathLst>
          </a:custGeom>
          <a:solidFill>
            <a:srgbClr val="F6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09259645-E10F-45EF-8107-AA3F30A161CD}"/>
              </a:ext>
            </a:extLst>
          </p:cNvPr>
          <p:cNvSpPr/>
          <p:nvPr/>
        </p:nvSpPr>
        <p:spPr>
          <a:xfrm>
            <a:off x="7260982" y="7299157"/>
            <a:ext cx="742583" cy="584505"/>
          </a:xfrm>
          <a:prstGeom prst="ellipse">
            <a:avLst/>
          </a:prstGeom>
          <a:solidFill>
            <a:srgbClr val="F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55261BFB-55AD-4326-B57A-68B7B25B398F}"/>
              </a:ext>
            </a:extLst>
          </p:cNvPr>
          <p:cNvSpPr/>
          <p:nvPr/>
        </p:nvSpPr>
        <p:spPr>
          <a:xfrm>
            <a:off x="7862633" y="7240811"/>
            <a:ext cx="742583" cy="642851"/>
          </a:xfrm>
          <a:prstGeom prst="ellipse">
            <a:avLst/>
          </a:prstGeom>
          <a:solidFill>
            <a:srgbClr val="F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E9BA75E4-EF0A-48A9-9E78-72B6D12540F5}"/>
              </a:ext>
            </a:extLst>
          </p:cNvPr>
          <p:cNvSpPr/>
          <p:nvPr/>
        </p:nvSpPr>
        <p:spPr>
          <a:xfrm>
            <a:off x="7641432" y="7054820"/>
            <a:ext cx="742583" cy="584505"/>
          </a:xfrm>
          <a:prstGeom prst="ellipse">
            <a:avLst/>
          </a:prstGeom>
          <a:solidFill>
            <a:srgbClr val="F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766CBF48-C656-4E72-A800-CEF8A6AB5819}"/>
              </a:ext>
            </a:extLst>
          </p:cNvPr>
          <p:cNvSpPr/>
          <p:nvPr/>
        </p:nvSpPr>
        <p:spPr>
          <a:xfrm>
            <a:off x="7540483" y="7417284"/>
            <a:ext cx="742583" cy="584505"/>
          </a:xfrm>
          <a:prstGeom prst="ellipse">
            <a:avLst/>
          </a:prstGeom>
          <a:solidFill>
            <a:srgbClr val="F39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5" name="圖片 84">
            <a:extLst>
              <a:ext uri="{FF2B5EF4-FFF2-40B4-BE49-F238E27FC236}">
                <a16:creationId xmlns:a16="http://schemas.microsoft.com/office/drawing/2014/main" id="{E784110A-9267-4DAF-A5EC-97867E1D9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664" y="10185188"/>
            <a:ext cx="1162319" cy="859632"/>
          </a:xfrm>
          <a:prstGeom prst="rect">
            <a:avLst/>
          </a:prstGeom>
        </p:spPr>
      </p:pic>
      <p:graphicFrame>
        <p:nvGraphicFramePr>
          <p:cNvPr id="87" name="圖表 86">
            <a:extLst>
              <a:ext uri="{FF2B5EF4-FFF2-40B4-BE49-F238E27FC236}">
                <a16:creationId xmlns:a16="http://schemas.microsoft.com/office/drawing/2014/main" id="{B9758A5D-D88D-48BB-B7DB-28FFA2FFF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309704"/>
              </p:ext>
            </p:extLst>
          </p:nvPr>
        </p:nvGraphicFramePr>
        <p:xfrm>
          <a:off x="7806877" y="12880492"/>
          <a:ext cx="4125910" cy="3017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88" name="圖片 87">
            <a:extLst>
              <a:ext uri="{FF2B5EF4-FFF2-40B4-BE49-F238E27FC236}">
                <a16:creationId xmlns:a16="http://schemas.microsoft.com/office/drawing/2014/main" id="{7E8E83F4-7CD8-40BD-95AD-D7D7FD93BAD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6016"/>
                    </a14:imgEffect>
                    <a14:imgEffect>
                      <a14:saturation sat="89000"/>
                    </a14:imgEffect>
                    <a14:imgEffect>
                      <a14:brightnessContrast bright="13000" contrast="-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844390">
            <a:off x="912058" y="6470037"/>
            <a:ext cx="1856035" cy="2650388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  <p:pic>
        <p:nvPicPr>
          <p:cNvPr id="91" name="圖片 90">
            <a:extLst>
              <a:ext uri="{FF2B5EF4-FFF2-40B4-BE49-F238E27FC236}">
                <a16:creationId xmlns:a16="http://schemas.microsoft.com/office/drawing/2014/main" id="{13051443-4178-4DA6-A031-B67D471D2C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16"/>
                    </a14:imgEffect>
                    <a14:imgEffect>
                      <a14:saturation sat="89000"/>
                    </a14:imgEffect>
                    <a14:imgEffect>
                      <a14:brightnessContrast bright="13000" contrast="-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5718" y="6190929"/>
            <a:ext cx="3158002" cy="3218967"/>
          </a:xfrm>
          <a:prstGeom prst="rect">
            <a:avLst/>
          </a:prstGeom>
        </p:spPr>
      </p:pic>
      <p:pic>
        <p:nvPicPr>
          <p:cNvPr id="92" name="圖片 91">
            <a:extLst>
              <a:ext uri="{FF2B5EF4-FFF2-40B4-BE49-F238E27FC236}">
                <a16:creationId xmlns:a16="http://schemas.microsoft.com/office/drawing/2014/main" id="{1B853135-C52A-45AB-8460-D9719E7F0A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3000" contrast="-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312163">
            <a:off x="2996254" y="10991071"/>
            <a:ext cx="1082394" cy="1103290"/>
          </a:xfrm>
          <a:prstGeom prst="rect">
            <a:avLst/>
          </a:prstGeom>
        </p:spPr>
      </p:pic>
      <p:pic>
        <p:nvPicPr>
          <p:cNvPr id="93" name="圖片 92">
            <a:extLst>
              <a:ext uri="{FF2B5EF4-FFF2-40B4-BE49-F238E27FC236}">
                <a16:creationId xmlns:a16="http://schemas.microsoft.com/office/drawing/2014/main" id="{488FB51A-30A2-4EB6-9BC3-782DE505C1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3000" contrast="-5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990368">
            <a:off x="2298620" y="11086120"/>
            <a:ext cx="616585" cy="880473"/>
          </a:xfrm>
          <a:prstGeom prst="rect">
            <a:avLst/>
          </a:prstGeom>
        </p:spPr>
      </p:pic>
      <p:pic>
        <p:nvPicPr>
          <p:cNvPr id="94" name="圖片 93">
            <a:extLst>
              <a:ext uri="{FF2B5EF4-FFF2-40B4-BE49-F238E27FC236}">
                <a16:creationId xmlns:a16="http://schemas.microsoft.com/office/drawing/2014/main" id="{474121F0-82AF-4F06-A21A-3C431AF15AF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646418">
            <a:off x="1360471" y="14786942"/>
            <a:ext cx="586295" cy="592668"/>
          </a:xfrm>
          <a:prstGeom prst="rect">
            <a:avLst/>
          </a:prstGeom>
        </p:spPr>
      </p:pic>
      <p:pic>
        <p:nvPicPr>
          <p:cNvPr id="95" name="圖片 94">
            <a:extLst>
              <a:ext uri="{FF2B5EF4-FFF2-40B4-BE49-F238E27FC236}">
                <a16:creationId xmlns:a16="http://schemas.microsoft.com/office/drawing/2014/main" id="{D87E1C82-3A58-4A53-A694-813D577ADE7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12744755">
            <a:off x="2182403" y="14937807"/>
            <a:ext cx="586295" cy="592668"/>
          </a:xfrm>
          <a:prstGeom prst="rect">
            <a:avLst/>
          </a:prstGeom>
        </p:spPr>
      </p:pic>
      <p:pic>
        <p:nvPicPr>
          <p:cNvPr id="96" name="圖片 95">
            <a:extLst>
              <a:ext uri="{FF2B5EF4-FFF2-40B4-BE49-F238E27FC236}">
                <a16:creationId xmlns:a16="http://schemas.microsoft.com/office/drawing/2014/main" id="{3B3A326B-3711-4B6B-A680-C2A51C638D2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1990596">
            <a:off x="2482607" y="14691412"/>
            <a:ext cx="586295" cy="592668"/>
          </a:xfrm>
          <a:prstGeom prst="rect">
            <a:avLst/>
          </a:prstGeom>
        </p:spPr>
      </p:pic>
      <p:pic>
        <p:nvPicPr>
          <p:cNvPr id="97" name="圖片 96">
            <a:extLst>
              <a:ext uri="{FF2B5EF4-FFF2-40B4-BE49-F238E27FC236}">
                <a16:creationId xmlns:a16="http://schemas.microsoft.com/office/drawing/2014/main" id="{004FE061-EDA6-4B6C-A66F-383D1A80E3FD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12130829">
            <a:off x="3038619" y="14699236"/>
            <a:ext cx="586295" cy="592668"/>
          </a:xfrm>
          <a:prstGeom prst="rect">
            <a:avLst/>
          </a:prstGeom>
        </p:spPr>
      </p:pic>
      <p:pic>
        <p:nvPicPr>
          <p:cNvPr id="98" name="圖片 97">
            <a:extLst>
              <a:ext uri="{FF2B5EF4-FFF2-40B4-BE49-F238E27FC236}">
                <a16:creationId xmlns:a16="http://schemas.microsoft.com/office/drawing/2014/main" id="{92F65C1E-E909-4E00-8388-CCE6EAD392F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>
            <a:off x="5424294" y="12798864"/>
            <a:ext cx="2520005" cy="2547397"/>
          </a:xfrm>
          <a:prstGeom prst="rect">
            <a:avLst/>
          </a:prstGeom>
        </p:spPr>
      </p:pic>
      <p:pic>
        <p:nvPicPr>
          <p:cNvPr id="100" name="圖片 99">
            <a:extLst>
              <a:ext uri="{FF2B5EF4-FFF2-40B4-BE49-F238E27FC236}">
                <a16:creationId xmlns:a16="http://schemas.microsoft.com/office/drawing/2014/main" id="{CEB8D533-C3AB-4795-BEAC-6B794B47F88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11805799">
            <a:off x="1821999" y="14728779"/>
            <a:ext cx="586295" cy="592668"/>
          </a:xfrm>
          <a:prstGeom prst="rect">
            <a:avLst/>
          </a:prstGeom>
        </p:spPr>
      </p:pic>
      <p:pic>
        <p:nvPicPr>
          <p:cNvPr id="101" name="圖片 100">
            <a:extLst>
              <a:ext uri="{FF2B5EF4-FFF2-40B4-BE49-F238E27FC236}">
                <a16:creationId xmlns:a16="http://schemas.microsoft.com/office/drawing/2014/main" id="{CD033C29-7160-498E-8161-F3401735194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8461569" flipH="1">
            <a:off x="3764641" y="14962493"/>
            <a:ext cx="586295" cy="592668"/>
          </a:xfrm>
          <a:prstGeom prst="rect">
            <a:avLst/>
          </a:prstGeom>
        </p:spPr>
      </p:pic>
      <p:pic>
        <p:nvPicPr>
          <p:cNvPr id="102" name="圖片 101">
            <a:extLst>
              <a:ext uri="{FF2B5EF4-FFF2-40B4-BE49-F238E27FC236}">
                <a16:creationId xmlns:a16="http://schemas.microsoft.com/office/drawing/2014/main" id="{384C793A-F953-4CAA-A313-AF524AB50522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9794201" flipV="1">
            <a:off x="3540805" y="14732120"/>
            <a:ext cx="586295" cy="592668"/>
          </a:xfrm>
          <a:prstGeom prst="rect">
            <a:avLst/>
          </a:prstGeom>
        </p:spPr>
      </p:pic>
      <p:pic>
        <p:nvPicPr>
          <p:cNvPr id="103" name="圖片 102">
            <a:extLst>
              <a:ext uri="{FF2B5EF4-FFF2-40B4-BE49-F238E27FC236}">
                <a16:creationId xmlns:a16="http://schemas.microsoft.com/office/drawing/2014/main" id="{EAED2C57-3FC1-49D4-ABBD-5542B99AF4E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9794201" flipV="1">
            <a:off x="4118050" y="14786943"/>
            <a:ext cx="658281" cy="592668"/>
          </a:xfrm>
          <a:prstGeom prst="rect">
            <a:avLst/>
          </a:prstGeom>
        </p:spPr>
      </p:pic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86D963D-B919-4C87-B6A4-B46AD69D73CE}"/>
              </a:ext>
            </a:extLst>
          </p:cNvPr>
          <p:cNvSpPr txBox="1"/>
          <p:nvPr/>
        </p:nvSpPr>
        <p:spPr>
          <a:xfrm>
            <a:off x="5282646" y="189763"/>
            <a:ext cx="184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622F9064-4EFF-4018-BC27-97613C600B59}"/>
              </a:ext>
            </a:extLst>
          </p:cNvPr>
          <p:cNvSpPr txBox="1"/>
          <p:nvPr/>
        </p:nvSpPr>
        <p:spPr>
          <a:xfrm>
            <a:off x="1454249" y="642194"/>
            <a:ext cx="155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Snake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2ABA6525-FE61-45C0-BDE8-F4C0B3FC2EBD}"/>
              </a:ext>
            </a:extLst>
          </p:cNvPr>
          <p:cNvSpPr txBox="1"/>
          <p:nvPr/>
        </p:nvSpPr>
        <p:spPr>
          <a:xfrm>
            <a:off x="9454394" y="689723"/>
            <a:ext cx="134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圖片 108">
            <a:extLst>
              <a:ext uri="{FF2B5EF4-FFF2-40B4-BE49-F238E27FC236}">
                <a16:creationId xmlns:a16="http://schemas.microsoft.com/office/drawing/2014/main" id="{0177BF3C-B982-472C-93BD-B850E7B1FB28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clrChange>
              <a:clrFrom>
                <a:srgbClr val="F5EC93"/>
              </a:clrFrom>
              <a:clrTo>
                <a:srgbClr val="F5EC93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8837" b="85321" l="6069" r="25325"/>
                    </a14:imgEffect>
                    <a14:imgEffect>
                      <a14:sharpenSoften amount="92000"/>
                    </a14:imgEffect>
                    <a14:imgEffect>
                      <a14:colorTemperature colorTemp="112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2" t="33027" r="72268" b="8868"/>
          <a:stretch/>
        </p:blipFill>
        <p:spPr>
          <a:xfrm rot="685369">
            <a:off x="5997935" y="9680211"/>
            <a:ext cx="692639" cy="498209"/>
          </a:xfrm>
          <a:prstGeom prst="rect">
            <a:avLst/>
          </a:prstGeom>
        </p:spPr>
      </p:pic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C2B922D0-F7F7-47CB-91E2-513656A5D7D7}"/>
              </a:ext>
            </a:extLst>
          </p:cNvPr>
          <p:cNvCxnSpPr/>
          <p:nvPr/>
        </p:nvCxnSpPr>
        <p:spPr>
          <a:xfrm>
            <a:off x="6415267" y="10072832"/>
            <a:ext cx="157075" cy="18886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箭號: 五邊形 115">
            <a:extLst>
              <a:ext uri="{FF2B5EF4-FFF2-40B4-BE49-F238E27FC236}">
                <a16:creationId xmlns:a16="http://schemas.microsoft.com/office/drawing/2014/main" id="{35742747-A891-402A-A55F-A9D74B865103}"/>
              </a:ext>
            </a:extLst>
          </p:cNvPr>
          <p:cNvSpPr/>
          <p:nvPr/>
        </p:nvSpPr>
        <p:spPr>
          <a:xfrm rot="5400000">
            <a:off x="9289341" y="9962643"/>
            <a:ext cx="1316888" cy="386907"/>
          </a:xfrm>
          <a:prstGeom prst="homePlat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CC8319E4-2C28-4434-8391-2284AE4E8612}"/>
              </a:ext>
            </a:extLst>
          </p:cNvPr>
          <p:cNvCxnSpPr/>
          <p:nvPr/>
        </p:nvCxnSpPr>
        <p:spPr>
          <a:xfrm flipH="1">
            <a:off x="9758299" y="9653531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1F5B2536-EF45-4E7D-AB0A-035E4EA79FC7}"/>
              </a:ext>
            </a:extLst>
          </p:cNvPr>
          <p:cNvCxnSpPr/>
          <p:nvPr/>
        </p:nvCxnSpPr>
        <p:spPr>
          <a:xfrm flipH="1">
            <a:off x="9758299" y="9777913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06E19453-FB84-4992-A86A-DECE57541B94}"/>
              </a:ext>
            </a:extLst>
          </p:cNvPr>
          <p:cNvCxnSpPr/>
          <p:nvPr/>
        </p:nvCxnSpPr>
        <p:spPr>
          <a:xfrm flipH="1">
            <a:off x="9758299" y="9902295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C49CB879-4C99-4A37-99A2-5F8B345FC998}"/>
              </a:ext>
            </a:extLst>
          </p:cNvPr>
          <p:cNvCxnSpPr/>
          <p:nvPr/>
        </p:nvCxnSpPr>
        <p:spPr>
          <a:xfrm flipH="1">
            <a:off x="9758299" y="10151059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AA7F26D7-A5BB-4368-8C65-64F62168CFEA}"/>
              </a:ext>
            </a:extLst>
          </p:cNvPr>
          <p:cNvCxnSpPr/>
          <p:nvPr/>
        </p:nvCxnSpPr>
        <p:spPr>
          <a:xfrm flipH="1">
            <a:off x="9758299" y="10026677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E1BF3B3F-4CD5-4862-A3ED-D4CBB495E23C}"/>
              </a:ext>
            </a:extLst>
          </p:cNvPr>
          <p:cNvCxnSpPr/>
          <p:nvPr/>
        </p:nvCxnSpPr>
        <p:spPr>
          <a:xfrm flipH="1">
            <a:off x="9758299" y="10275441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FE686262-32ED-4017-BBAF-A4C1A5DA4A94}"/>
              </a:ext>
            </a:extLst>
          </p:cNvPr>
          <p:cNvCxnSpPr/>
          <p:nvPr/>
        </p:nvCxnSpPr>
        <p:spPr>
          <a:xfrm flipH="1">
            <a:off x="9758299" y="10399823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7364E71C-3216-489C-8F81-B04010150E91}"/>
              </a:ext>
            </a:extLst>
          </p:cNvPr>
          <p:cNvCxnSpPr/>
          <p:nvPr/>
        </p:nvCxnSpPr>
        <p:spPr>
          <a:xfrm flipH="1">
            <a:off x="9758299" y="10524203"/>
            <a:ext cx="609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橢圓 125">
            <a:extLst>
              <a:ext uri="{FF2B5EF4-FFF2-40B4-BE49-F238E27FC236}">
                <a16:creationId xmlns:a16="http://schemas.microsoft.com/office/drawing/2014/main" id="{9BA1E96A-B93D-4872-A337-EA28365D907E}"/>
              </a:ext>
            </a:extLst>
          </p:cNvPr>
          <p:cNvSpPr/>
          <p:nvPr/>
        </p:nvSpPr>
        <p:spPr>
          <a:xfrm rot="19883195">
            <a:off x="10120743" y="9370706"/>
            <a:ext cx="420562" cy="61187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3AC5F1DE-24BF-4232-B270-32A5EC840CC8}"/>
              </a:ext>
            </a:extLst>
          </p:cNvPr>
          <p:cNvSpPr/>
          <p:nvPr/>
        </p:nvSpPr>
        <p:spPr>
          <a:xfrm rot="19870196" flipV="1">
            <a:off x="10250376" y="9386815"/>
            <a:ext cx="258409" cy="288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9" name="圖片 128">
            <a:extLst>
              <a:ext uri="{FF2B5EF4-FFF2-40B4-BE49-F238E27FC236}">
                <a16:creationId xmlns:a16="http://schemas.microsoft.com/office/drawing/2014/main" id="{45AC78B8-80F3-4E35-BDF5-3FCC34C6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151551">
            <a:off x="9788759" y="10481768"/>
            <a:ext cx="320236" cy="236841"/>
          </a:xfrm>
          <a:prstGeom prst="rect">
            <a:avLst/>
          </a:prstGeom>
        </p:spPr>
      </p:pic>
      <p:sp>
        <p:nvSpPr>
          <p:cNvPr id="130" name="箭號: 向右 129">
            <a:extLst>
              <a:ext uri="{FF2B5EF4-FFF2-40B4-BE49-F238E27FC236}">
                <a16:creationId xmlns:a16="http://schemas.microsoft.com/office/drawing/2014/main" id="{B872DFD5-CDDE-4506-9B02-FACF69E1571B}"/>
              </a:ext>
            </a:extLst>
          </p:cNvPr>
          <p:cNvSpPr/>
          <p:nvPr/>
        </p:nvSpPr>
        <p:spPr>
          <a:xfrm rot="5400000">
            <a:off x="6398281" y="11854300"/>
            <a:ext cx="669535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箭號: 向右 130">
            <a:extLst>
              <a:ext uri="{FF2B5EF4-FFF2-40B4-BE49-F238E27FC236}">
                <a16:creationId xmlns:a16="http://schemas.microsoft.com/office/drawing/2014/main" id="{9474E665-F842-4FCA-BC54-1C92384CC38F}"/>
              </a:ext>
            </a:extLst>
          </p:cNvPr>
          <p:cNvSpPr/>
          <p:nvPr/>
        </p:nvSpPr>
        <p:spPr>
          <a:xfrm rot="5400000">
            <a:off x="9613017" y="11489212"/>
            <a:ext cx="669535" cy="786063"/>
          </a:xfrm>
          <a:prstGeom prst="rightArrow">
            <a:avLst>
              <a:gd name="adj1" fmla="val 50000"/>
              <a:gd name="adj2" fmla="val 343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4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2347</TotalTime>
  <Words>6</Words>
  <Application>Microsoft Office PowerPoint</Application>
  <PresentationFormat>自訂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林暐鈞</dc:creator>
  <cp:lastModifiedBy>林暐鈞</cp:lastModifiedBy>
  <cp:revision>45</cp:revision>
  <dcterms:created xsi:type="dcterms:W3CDTF">2024-03-25T20:11:53Z</dcterms:created>
  <dcterms:modified xsi:type="dcterms:W3CDTF">2024-04-26T00:02:36Z</dcterms:modified>
</cp:coreProperties>
</file>