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97" r:id="rId2"/>
    <p:sldId id="500" r:id="rId3"/>
    <p:sldId id="501" r:id="rId4"/>
    <p:sldId id="5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AB182E-0F8B-4800-AE81-F59ED4F1EB3D}" v="2" dt="2024-02-16T19:22:09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056" autoAdjust="0"/>
  </p:normalViewPr>
  <p:slideViewPr>
    <p:cSldViewPr snapToGrid="0">
      <p:cViewPr varScale="1">
        <p:scale>
          <a:sx n="80" d="100"/>
          <a:sy n="80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62036-125C-4C0F-964E-52498A1A642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3BEE2-30C9-4601-9214-0A98338A1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0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B0CC-D2CA-A7EE-E60B-8C6B565B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63905-BDAB-CAD7-8DD9-78984A3A2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CCAB5-DA29-C01C-F76A-1F55CE69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46A1-EB38-4947-BF18-E17F0349D74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4E75-A03C-E602-5432-FCC1A9EF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87F4-FD57-A710-9776-D5417CB7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F35D-A925-485B-9B2B-50CDD3E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3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2C68-952D-D3A6-B3E7-23161DAA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42E93-6D15-1489-9554-897B56C9C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72E0F-F17B-EFEB-89AF-85C1F272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46A1-EB38-4947-BF18-E17F0349D74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628BE-6DD5-0463-5E28-0EDA60DC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8D02A-6E15-FD0E-F230-32A2AEB5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F35D-A925-485B-9B2B-50CDD3E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8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40F2E-555C-6CAC-04A9-5829D6B77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BFA5A-CB76-C928-13D5-EB508C4DC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C5717-241A-05FF-F1A2-884F5B96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46A1-EB38-4947-BF18-E17F0349D74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8B5DB-A5D5-ACFC-D676-18A7A75F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4157-FCD4-4BF8-735C-76BFC6E6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F35D-A925-485B-9B2B-50CDD3E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7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3CAE-42E5-CB2E-1070-86CBF2A2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FF12-6A1F-0141-B03D-7EAC8CE2A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0A8C2-44F6-4E21-6BB6-4BB98F63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46A1-EB38-4947-BF18-E17F0349D74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883-E6A0-B43B-B3B8-FB90938D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FAEA7-F55C-B803-1F07-47D4C240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F35D-A925-485B-9B2B-50CDD3E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5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8A23-90CC-22E4-44E7-CD9D6CE1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16EFA-8FAD-3BDB-EF4C-950337F8F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C4938-41AC-0DF9-2FA8-3BAD260D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46A1-EB38-4947-BF18-E17F0349D74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A4C3-496D-3D05-51A6-92187C2F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3D645-A1F9-9FC6-7598-CBB2C4B9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F35D-A925-485B-9B2B-50CDD3E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1072-0E0C-7C24-15D9-9D40C35A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BB6A-1D29-BBE5-84CB-DC338857D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2A1F0-F8A2-0112-7CA0-85461F542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F265B-B910-CA9E-BA8A-2DC2790B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46A1-EB38-4947-BF18-E17F0349D74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7A120-FCFE-5E5D-B981-362FCF20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EED24-0809-1A52-E866-C138283F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F35D-A925-485B-9B2B-50CDD3E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8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2DB0-A65F-0208-00FF-FA6EE6B4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3F8F3-B5A5-E5E8-B1E8-9491339FE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E27FA-C12B-9897-7C51-42F5FE589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EC62E-D7B6-4016-2068-93FC88A13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1A280-66BB-272A-1E15-B555E62B2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B9508-E6AA-890D-6C96-79E6D4A1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46A1-EB38-4947-BF18-E17F0349D74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5A3AE-3A88-7A83-EBCC-648EC9DB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F3686-6858-22EA-F364-6498EA00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F35D-A925-485B-9B2B-50CDD3E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5C53-8D0F-05CB-A596-707D18AB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1DFC3-0100-8EA2-00E1-0C4B0947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46A1-EB38-4947-BF18-E17F0349D74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488E2-9FBF-A49E-0069-7266E5EF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3B816-909A-8A13-20F7-FFA7A4FD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F35D-A925-485B-9B2B-50CDD3E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6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2F45A-59EE-88DB-94DC-488DE1F9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46A1-EB38-4947-BF18-E17F0349D74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D1FD2-9DD6-97D1-C562-576CCB2B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80906-F265-202B-67EA-D30A84F6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F35D-A925-485B-9B2B-50CDD3E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1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622F-FBDD-33F3-74B4-D1B4C6EA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00FB-B4A1-FE9B-09D3-14D793262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50082-6F8A-1B33-CED9-00C8EF8CE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F0E95-5B66-54BD-533F-1AF00EF6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46A1-EB38-4947-BF18-E17F0349D74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2A9CD-09D9-9388-6ADB-F9CD6119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EA84D-A104-845D-59AE-2D59D62C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F35D-A925-485B-9B2B-50CDD3E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D9C3-806A-75FE-8412-118A58F4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E9FBA-2FFE-E5DF-9305-C4B24228B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8334D-D161-3B07-DB06-79BA3EA6D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CCA89-0136-ECB8-5E45-2A92BB8F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46A1-EB38-4947-BF18-E17F0349D74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3DF75-F028-5478-5EE8-2D0C9E72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E1423-CF2D-6C62-F2AB-A60F3B14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F35D-A925-485B-9B2B-50CDD3E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54D2-8C5F-7C1F-52C8-C462364B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81A0-AF28-BF67-55ED-7415815CF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6D24-3D6F-95EB-1322-334AA475E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F46A1-EB38-4947-BF18-E17F0349D74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0195B-B25E-C906-68EA-8A40C8754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D0AF-9EEE-9328-9E40-197B8299C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F35D-A925-485B-9B2B-50CDD3E6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1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3DB146C-16A8-68DC-207D-5C03B7E593A3}"/>
              </a:ext>
            </a:extLst>
          </p:cNvPr>
          <p:cNvSpPr txBox="1"/>
          <p:nvPr/>
        </p:nvSpPr>
        <p:spPr>
          <a:xfrm>
            <a:off x="480060" y="0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4" name="Picture 3" descr="A group of graphs and charts&#10;&#10;Description automatically generated with medium confidence">
            <a:extLst>
              <a:ext uri="{FF2B5EF4-FFF2-40B4-BE49-F238E27FC236}">
                <a16:creationId xmlns:a16="http://schemas.microsoft.com/office/drawing/2014/main" id="{3879ADFB-1B65-B54A-D368-F88C244B4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3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767516-D5D2-D887-B316-1924C21FC898}"/>
              </a:ext>
            </a:extLst>
          </p:cNvPr>
          <p:cNvSpPr txBox="1"/>
          <p:nvPr/>
        </p:nvSpPr>
        <p:spPr>
          <a:xfrm>
            <a:off x="168041" y="0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" name="Picture 2" descr="A group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C489D317-AAAF-464A-A383-B866B3013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1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8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66AD860A-F7D9-5B74-35AD-5EBA8E52D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288"/>
            <a:ext cx="12192000" cy="4354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62E42-5FC7-0339-409A-12F1A4F5714A}"/>
              </a:ext>
            </a:extLst>
          </p:cNvPr>
          <p:cNvSpPr txBox="1"/>
          <p:nvPr/>
        </p:nvSpPr>
        <p:spPr>
          <a:xfrm>
            <a:off x="0" y="1035288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5021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727F3B16-C1AB-034E-31A3-D13194B32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279"/>
            <a:ext cx="12192000" cy="4354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8F4A5-3DE2-F9A1-F62D-4E6BE6E15974}"/>
              </a:ext>
            </a:extLst>
          </p:cNvPr>
          <p:cNvSpPr txBox="1"/>
          <p:nvPr/>
        </p:nvSpPr>
        <p:spPr>
          <a:xfrm>
            <a:off x="95618" y="461279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0448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77389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Swayamjit Ray</dc:creator>
  <cp:lastModifiedBy>Swayamjit Ray</cp:lastModifiedBy>
  <cp:revision>87</cp:revision>
  <dcterms:created xsi:type="dcterms:W3CDTF">2023-09-08T16:47:53Z</dcterms:created>
  <dcterms:modified xsi:type="dcterms:W3CDTF">2024-04-26T23:52:36Z</dcterms:modified>
</cp:coreProperties>
</file>