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E98B-5A53-44B2-BD17-B4EF3E0A40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065-5F39-492B-80D6-77F96B7BB9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E98B-5A53-44B2-BD17-B4EF3E0A40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065-5F39-492B-80D6-77F96B7BB9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E98B-5A53-44B2-BD17-B4EF3E0A40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065-5F39-492B-80D6-77F96B7BB9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E98B-5A53-44B2-BD17-B4EF3E0A40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065-5F39-492B-80D6-77F96B7BB9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E98B-5A53-44B2-BD17-B4EF3E0A40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065-5F39-492B-80D6-77F96B7BB9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E98B-5A53-44B2-BD17-B4EF3E0A40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065-5F39-492B-80D6-77F96B7BB9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E98B-5A53-44B2-BD17-B4EF3E0A40E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065-5F39-492B-80D6-77F96B7BB9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E98B-5A53-44B2-BD17-B4EF3E0A40E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065-5F39-492B-80D6-77F96B7BB9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E98B-5A53-44B2-BD17-B4EF3E0A40E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065-5F39-492B-80D6-77F96B7BB9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E98B-5A53-44B2-BD17-B4EF3E0A40E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065-5F39-492B-80D6-77F96B7BB9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E98B-5A53-44B2-BD17-B4EF3E0A40E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065-5F39-492B-80D6-77F96B7BB9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E98B-5A53-44B2-BD17-B4EF3E0A40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065-5F39-492B-80D6-77F96B7BB9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E98B-5A53-44B2-BD17-B4EF3E0A40E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065-5F39-492B-80D6-77F96B7BB9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E98B-5A53-44B2-BD17-B4EF3E0A40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065-5F39-492B-80D6-77F96B7BB9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E98B-5A53-44B2-BD17-B4EF3E0A40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065-5F39-492B-80D6-77F96B7BB9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E98B-5A53-44B2-BD17-B4EF3E0A40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065-5F39-492B-80D6-77F96B7BB9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E98B-5A53-44B2-BD17-B4EF3E0A40E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065-5F39-492B-80D6-77F96B7BB9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E98B-5A53-44B2-BD17-B4EF3E0A40E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065-5F39-492B-80D6-77F96B7BB9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E98B-5A53-44B2-BD17-B4EF3E0A40E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065-5F39-492B-80D6-77F96B7BB9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E98B-5A53-44B2-BD17-B4EF3E0A40E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065-5F39-492B-80D6-77F96B7BB9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E98B-5A53-44B2-BD17-B4EF3E0A40E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065-5F39-492B-80D6-77F96B7BB9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DE98B-5A53-44B2-BD17-B4EF3E0A40E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BD065-5F39-492B-80D6-77F96B7BB90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DE98B-5A53-44B2-BD17-B4EF3E0A40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BD065-5F39-492B-80D6-77F96B7BB90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DE98B-5A53-44B2-BD17-B4EF3E0A40E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BD065-5F39-492B-80D6-77F96B7BB90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409190" y="3979545"/>
            <a:ext cx="57181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Farms, crop stages, sample with sweep nets, arthropod predator and prey, capsule preparation and SIMM, infer pest consumption by predators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1"/>
          <a:srcRect t="50370" r="50988" b="187"/>
        </p:blipFill>
        <p:spPr>
          <a:xfrm>
            <a:off x="1263650" y="816610"/>
            <a:ext cx="3515995" cy="238506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>
          <a:blip r:embed="rId2"/>
          <a:srcRect t="50616" r="58826"/>
        </p:blipFill>
        <p:spPr>
          <a:xfrm>
            <a:off x="5618480" y="816610"/>
            <a:ext cx="3515995" cy="2385060"/>
          </a:xfrm>
          <a:prstGeom prst="rect">
            <a:avLst/>
          </a:prstGeom>
        </p:spPr>
      </p:pic>
      <p:pic>
        <p:nvPicPr>
          <p:cNvPr id="4" name="Picture 3" descr="4687305339_a5623b31f5_k"/>
          <p:cNvPicPr>
            <a:picLocks noChangeAspect="1"/>
          </p:cNvPicPr>
          <p:nvPr/>
        </p:nvPicPr>
        <p:blipFill>
          <a:blip r:embed="rId3"/>
          <a:srcRect t="22407" b="26852"/>
          <a:stretch>
            <a:fillRect/>
          </a:stretch>
        </p:blipFill>
        <p:spPr>
          <a:xfrm>
            <a:off x="1252220" y="3653790"/>
            <a:ext cx="3527425" cy="23863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rcRect l="11422" t="32398" r="50000" b="19815"/>
          <a:stretch>
            <a:fillRect/>
          </a:stretch>
        </p:blipFill>
        <p:spPr>
          <a:xfrm>
            <a:off x="5618480" y="3653790"/>
            <a:ext cx="3515995" cy="23863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729740" y="1435735"/>
            <a:ext cx="64763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seedling stage: https://pxhere.com/en/photo/630261</a:t>
            </a:r>
            <a:endParaRPr lang="en-US"/>
          </a:p>
          <a:p>
            <a:r>
              <a:rPr lang="en-US"/>
              <a:t>flowering stage: https://timelessmoon.getarchive.net/amp/media/rice-fields-gangavati-karnataka-nature-landscapes-067a1a</a:t>
            </a:r>
            <a:endParaRPr lang="en-US"/>
          </a:p>
          <a:p>
            <a:r>
              <a:rPr lang="en-US"/>
              <a:t>Ripening stage: https://www.rawpixel.com/image/3260149/free-photo-image-rice-field-464-conservation-practice</a:t>
            </a:r>
            <a:endParaRPr lang="en-US"/>
          </a:p>
          <a:p>
            <a:r>
              <a:rPr lang="en-US"/>
              <a:t>tillering stage: https://www.flickr.com/photos/ricephotos/4687305339/in/photostream/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WPS Presentation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1_Office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Gen-Chang Hsu</dc:creator>
  <cp:lastModifiedBy>genchanghsu</cp:lastModifiedBy>
  <cp:revision>5</cp:revision>
  <dcterms:created xsi:type="dcterms:W3CDTF">2024-08-21T19:08:00Z</dcterms:created>
  <dcterms:modified xsi:type="dcterms:W3CDTF">2024-08-22T03:38:44Z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180B00195C244FE383F04BF6790D516F_12</vt:lpwstr>
  </property>
  <property fmtid="{D5CDD505-2E9C-101B-9397-08002B2CF9AE}" pid="3" name="KSOProductBuildVer">
    <vt:lpwstr>1033-12.2.0.17562</vt:lpwstr>
  </property>
</Properties>
</file>