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FF00"/>
    <a:srgbClr val="385723"/>
    <a:srgbClr val="A5A5A5"/>
    <a:srgbClr val="A1B1DC"/>
    <a:srgbClr val="A0B0DC"/>
    <a:srgbClr val="98A9D9"/>
    <a:srgbClr val="A2B2DC"/>
    <a:srgbClr val="9FAFDB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41" autoAdjust="0"/>
    <p:restoredTop sz="94660"/>
  </p:normalViewPr>
  <p:slideViewPr>
    <p:cSldViewPr snapToGrid="0">
      <p:cViewPr>
        <p:scale>
          <a:sx n="150" d="100"/>
          <a:sy n="150" d="100"/>
        </p:scale>
        <p:origin x="106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C25E-0B96-43A0-AD3D-CEE58F573ED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1B1E-C52A-4267-89E9-2F2E3BE92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2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C25E-0B96-43A0-AD3D-CEE58F573ED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1B1E-C52A-4267-89E9-2F2E3BE92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42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C25E-0B96-43A0-AD3D-CEE58F573ED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1B1E-C52A-4267-89E9-2F2E3BE92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34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C25E-0B96-43A0-AD3D-CEE58F573ED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1B1E-C52A-4267-89E9-2F2E3BE92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9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C25E-0B96-43A0-AD3D-CEE58F573ED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1B1E-C52A-4267-89E9-2F2E3BE92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92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C25E-0B96-43A0-AD3D-CEE58F573ED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1B1E-C52A-4267-89E9-2F2E3BE92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25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C25E-0B96-43A0-AD3D-CEE58F573ED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1B1E-C52A-4267-89E9-2F2E3BE92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C25E-0B96-43A0-AD3D-CEE58F573ED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1B1E-C52A-4267-89E9-2F2E3BE92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3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C25E-0B96-43A0-AD3D-CEE58F573ED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1B1E-C52A-4267-89E9-2F2E3BE92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41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C25E-0B96-43A0-AD3D-CEE58F573ED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1B1E-C52A-4267-89E9-2F2E3BE92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34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C25E-0B96-43A0-AD3D-CEE58F573ED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1B1E-C52A-4267-89E9-2F2E3BE92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9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6C25E-0B96-43A0-AD3D-CEE58F573ED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E1B1E-C52A-4267-89E9-2F2E3BE92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49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5743787" y="1534160"/>
            <a:ext cx="975360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876800" y="1632373"/>
            <a:ext cx="1842347" cy="33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719147" y="1517227"/>
            <a:ext cx="745066" cy="132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friends</a:t>
            </a:r>
            <a:endParaRPr lang="zh-CN" altLang="en-US" sz="1050" dirty="0"/>
          </a:p>
        </p:txBody>
      </p:sp>
      <p:sp>
        <p:nvSpPr>
          <p:cNvPr id="12" name="矩形 11"/>
          <p:cNvSpPr/>
          <p:nvPr/>
        </p:nvSpPr>
        <p:spPr>
          <a:xfrm>
            <a:off x="5858934" y="2092960"/>
            <a:ext cx="745066" cy="132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friends</a:t>
            </a:r>
            <a:endParaRPr lang="zh-CN" altLang="en-US" sz="1050" dirty="0"/>
          </a:p>
        </p:txBody>
      </p:sp>
      <p:cxnSp>
        <p:nvCxnSpPr>
          <p:cNvPr id="14" name="直接连接符 13"/>
          <p:cNvCxnSpPr>
            <a:endCxn id="12" idx="1"/>
          </p:cNvCxnSpPr>
          <p:nvPr/>
        </p:nvCxnSpPr>
        <p:spPr>
          <a:xfrm>
            <a:off x="5743787" y="2159000"/>
            <a:ext cx="11514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2"/>
          </p:cNvCxnSpPr>
          <p:nvPr/>
        </p:nvCxnSpPr>
        <p:spPr>
          <a:xfrm>
            <a:off x="6231467" y="2225040"/>
            <a:ext cx="0" cy="1049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640667" y="5164667"/>
            <a:ext cx="745066" cy="132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friends</a:t>
            </a:r>
            <a:endParaRPr lang="zh-CN" altLang="en-US" sz="1050" dirty="0"/>
          </a:p>
        </p:txBody>
      </p:sp>
      <p:cxnSp>
        <p:nvCxnSpPr>
          <p:cNvPr id="19" name="直接连接符 18"/>
          <p:cNvCxnSpPr>
            <a:stCxn id="17" idx="0"/>
          </p:cNvCxnSpPr>
          <p:nvPr/>
        </p:nvCxnSpPr>
        <p:spPr>
          <a:xfrm flipV="1">
            <a:off x="4013200" y="4907280"/>
            <a:ext cx="0" cy="2573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7" idx="3"/>
          </p:cNvCxnSpPr>
          <p:nvPr/>
        </p:nvCxnSpPr>
        <p:spPr>
          <a:xfrm>
            <a:off x="4385733" y="5230707"/>
            <a:ext cx="90762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813973" y="2092960"/>
            <a:ext cx="1239519" cy="132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band members</a:t>
            </a:r>
            <a:endParaRPr lang="zh-CN" altLang="en-US" sz="1050" dirty="0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912187" y="2225040"/>
            <a:ext cx="6773" cy="1049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7894320" y="2225040"/>
            <a:ext cx="6773" cy="18965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70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446217" y="1901880"/>
            <a:ext cx="1038562" cy="1161660"/>
            <a:chOff x="448735" y="1568332"/>
            <a:chExt cx="1596812" cy="161175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735" y="1568332"/>
              <a:ext cx="1596812" cy="161175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994861" y="2034763"/>
              <a:ext cx="317505" cy="876624"/>
            </a:xfrm>
            <a:prstGeom prst="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53614" y="2114213"/>
              <a:ext cx="259576" cy="566860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187664" y="2247224"/>
              <a:ext cx="265325" cy="643631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613449" y="2150773"/>
            <a:ext cx="768840" cy="697653"/>
            <a:chOff x="3010515" y="1989570"/>
            <a:chExt cx="768840" cy="697653"/>
          </a:xfrm>
        </p:grpSpPr>
        <p:sp>
          <p:nvSpPr>
            <p:cNvPr id="10" name="梯形 9"/>
            <p:cNvSpPr/>
            <p:nvPr/>
          </p:nvSpPr>
          <p:spPr>
            <a:xfrm rot="5400000">
              <a:off x="2991888" y="2008197"/>
              <a:ext cx="697653" cy="660400"/>
            </a:xfrm>
            <a:prstGeom prst="trapezoi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027515" y="2146731"/>
              <a:ext cx="751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CNN</a:t>
              </a:r>
              <a:endParaRPr lang="zh-CN" altLang="en-US" dirty="0"/>
            </a:p>
          </p:txBody>
        </p:sp>
      </p:grpSp>
      <p:cxnSp>
        <p:nvCxnSpPr>
          <p:cNvPr id="13" name="直接箭头连接符 12"/>
          <p:cNvCxnSpPr/>
          <p:nvPr/>
        </p:nvCxnSpPr>
        <p:spPr>
          <a:xfrm>
            <a:off x="1253232" y="2492753"/>
            <a:ext cx="3452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2422595" y="1678474"/>
            <a:ext cx="1168963" cy="1341956"/>
            <a:chOff x="5611706" y="2221959"/>
            <a:chExt cx="1598507" cy="1927013"/>
          </a:xfrm>
          <a:scene3d>
            <a:camera prst="isometricRightUp"/>
            <a:lightRig rig="threePt" dir="t"/>
          </a:scene3d>
        </p:grpSpPr>
        <p:sp>
          <p:nvSpPr>
            <p:cNvPr id="17" name="矩形 16"/>
            <p:cNvSpPr/>
            <p:nvPr/>
          </p:nvSpPr>
          <p:spPr>
            <a:xfrm>
              <a:off x="5611706" y="2221959"/>
              <a:ext cx="1598507" cy="19270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994400" y="2733040"/>
              <a:ext cx="579120" cy="98213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283960" y="2855305"/>
              <a:ext cx="445347" cy="731175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383866" y="2980267"/>
              <a:ext cx="430107" cy="704426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6" name="直接箭头连接符 25"/>
          <p:cNvCxnSpPr/>
          <p:nvPr/>
        </p:nvCxnSpPr>
        <p:spPr>
          <a:xfrm>
            <a:off x="2273849" y="2467153"/>
            <a:ext cx="294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7077736" y="1836146"/>
            <a:ext cx="742588" cy="1306465"/>
            <a:chOff x="4179147" y="1395307"/>
            <a:chExt cx="1002453" cy="1757680"/>
          </a:xfrm>
        </p:grpSpPr>
        <p:sp>
          <p:nvSpPr>
            <p:cNvPr id="22" name="矩形 21"/>
            <p:cNvSpPr/>
            <p:nvPr/>
          </p:nvSpPr>
          <p:spPr>
            <a:xfrm rot="16200000">
              <a:off x="4537752" y="1477998"/>
              <a:ext cx="239855" cy="607908"/>
            </a:xfrm>
            <a:prstGeom prst="roundRect">
              <a:avLst/>
            </a:prstGeom>
            <a:solidFill>
              <a:srgbClr val="E2F0D9"/>
            </a:solidFill>
            <a:ln>
              <a:solidFill>
                <a:srgbClr val="E2F0D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rot="16200000">
              <a:off x="4537325" y="1930613"/>
              <a:ext cx="241200" cy="6084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 rot="16200000">
              <a:off x="4537325" y="2448398"/>
              <a:ext cx="241200" cy="6084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4179147" y="1395307"/>
              <a:ext cx="1002453" cy="175768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3" name="直接箭头连接符 32"/>
          <p:cNvCxnSpPr/>
          <p:nvPr/>
        </p:nvCxnSpPr>
        <p:spPr>
          <a:xfrm>
            <a:off x="3442545" y="2467241"/>
            <a:ext cx="30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4864832" y="1884780"/>
            <a:ext cx="1929355" cy="1212578"/>
            <a:chOff x="5523654" y="1395307"/>
            <a:chExt cx="2546774" cy="1757680"/>
          </a:xfrm>
        </p:grpSpPr>
        <p:sp>
          <p:nvSpPr>
            <p:cNvPr id="34" name="圆角矩形 33"/>
            <p:cNvSpPr/>
            <p:nvPr/>
          </p:nvSpPr>
          <p:spPr>
            <a:xfrm>
              <a:off x="5523654" y="1395307"/>
              <a:ext cx="2546774" cy="175768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737013" y="1568332"/>
              <a:ext cx="135467" cy="1351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737013" y="1782517"/>
              <a:ext cx="135467" cy="1351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378786" y="1679937"/>
              <a:ext cx="135467" cy="1351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6013025" y="1635912"/>
              <a:ext cx="226907" cy="223212"/>
              <a:chOff x="6116319" y="2664035"/>
              <a:chExt cx="226907" cy="223212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6116319" y="2664035"/>
                <a:ext cx="226907" cy="2232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加号 45"/>
              <p:cNvSpPr/>
              <p:nvPr/>
            </p:nvSpPr>
            <p:spPr>
              <a:xfrm>
                <a:off x="6143413" y="2681073"/>
                <a:ext cx="172720" cy="192126"/>
              </a:xfrm>
              <a:prstGeom prst="mathPl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9" name="直接箭头连接符 48"/>
            <p:cNvCxnSpPr>
              <a:stCxn id="35" idx="6"/>
              <a:endCxn id="45" idx="2"/>
            </p:cNvCxnSpPr>
            <p:nvPr/>
          </p:nvCxnSpPr>
          <p:spPr>
            <a:xfrm>
              <a:off x="5872480" y="1635913"/>
              <a:ext cx="140545" cy="111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6" idx="6"/>
              <a:endCxn id="45" idx="2"/>
            </p:cNvCxnSpPr>
            <p:nvPr/>
          </p:nvCxnSpPr>
          <p:spPr>
            <a:xfrm flipV="1">
              <a:off x="5872480" y="1747518"/>
              <a:ext cx="140545" cy="102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5" idx="6"/>
              <a:endCxn id="44" idx="2"/>
            </p:cNvCxnSpPr>
            <p:nvPr/>
          </p:nvCxnSpPr>
          <p:spPr>
            <a:xfrm>
              <a:off x="6239932" y="1747518"/>
              <a:ext cx="1388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圆角矩形 53"/>
            <p:cNvSpPr/>
            <p:nvPr/>
          </p:nvSpPr>
          <p:spPr>
            <a:xfrm>
              <a:off x="5689600" y="1520613"/>
              <a:ext cx="863600" cy="439751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7010399" y="1754210"/>
              <a:ext cx="135467" cy="13516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7010399" y="1968395"/>
              <a:ext cx="135467" cy="135161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652172" y="1865815"/>
              <a:ext cx="135467" cy="13516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7286411" y="1821790"/>
              <a:ext cx="226907" cy="223212"/>
              <a:chOff x="6116319" y="2664035"/>
              <a:chExt cx="226907" cy="223212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6116319" y="2664035"/>
                <a:ext cx="226907" cy="2232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加号 60"/>
              <p:cNvSpPr/>
              <p:nvPr/>
            </p:nvSpPr>
            <p:spPr>
              <a:xfrm>
                <a:off x="6143413" y="2681073"/>
                <a:ext cx="172720" cy="192126"/>
              </a:xfrm>
              <a:prstGeom prst="mathPl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62" name="直接箭头连接符 61"/>
            <p:cNvCxnSpPr>
              <a:stCxn id="56" idx="6"/>
              <a:endCxn id="60" idx="2"/>
            </p:cNvCxnSpPr>
            <p:nvPr/>
          </p:nvCxnSpPr>
          <p:spPr>
            <a:xfrm>
              <a:off x="7145866" y="1821791"/>
              <a:ext cx="140545" cy="111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7" idx="6"/>
              <a:endCxn id="60" idx="2"/>
            </p:cNvCxnSpPr>
            <p:nvPr/>
          </p:nvCxnSpPr>
          <p:spPr>
            <a:xfrm flipV="1">
              <a:off x="7145866" y="1933396"/>
              <a:ext cx="140545" cy="102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60" idx="6"/>
              <a:endCxn id="58" idx="2"/>
            </p:cNvCxnSpPr>
            <p:nvPr/>
          </p:nvCxnSpPr>
          <p:spPr>
            <a:xfrm>
              <a:off x="7513318" y="1933396"/>
              <a:ext cx="1388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/>
            <p:nvPr/>
          </p:nvSpPr>
          <p:spPr>
            <a:xfrm>
              <a:off x="5767887" y="2382535"/>
              <a:ext cx="135467" cy="13516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767887" y="2596720"/>
              <a:ext cx="135467" cy="135161"/>
            </a:xfrm>
            <a:prstGeom prst="ellipse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6409660" y="2494140"/>
              <a:ext cx="135467" cy="13516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6043899" y="2450115"/>
              <a:ext cx="226907" cy="223212"/>
              <a:chOff x="6116319" y="2664035"/>
              <a:chExt cx="226907" cy="223212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6116319" y="2664035"/>
                <a:ext cx="226907" cy="2232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加号 76"/>
              <p:cNvSpPr/>
              <p:nvPr/>
            </p:nvSpPr>
            <p:spPr>
              <a:xfrm>
                <a:off x="6143413" y="2681073"/>
                <a:ext cx="172720" cy="192126"/>
              </a:xfrm>
              <a:prstGeom prst="mathPl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2" name="直接箭头连接符 71"/>
            <p:cNvCxnSpPr>
              <a:stCxn id="68" idx="6"/>
              <a:endCxn id="76" idx="2"/>
            </p:cNvCxnSpPr>
            <p:nvPr/>
          </p:nvCxnSpPr>
          <p:spPr>
            <a:xfrm>
              <a:off x="5903354" y="2450116"/>
              <a:ext cx="140545" cy="111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69" idx="6"/>
              <a:endCxn id="76" idx="2"/>
            </p:cNvCxnSpPr>
            <p:nvPr/>
          </p:nvCxnSpPr>
          <p:spPr>
            <a:xfrm flipV="1">
              <a:off x="5903354" y="2561721"/>
              <a:ext cx="140545" cy="102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76" idx="6"/>
              <a:endCxn id="70" idx="2"/>
            </p:cNvCxnSpPr>
            <p:nvPr/>
          </p:nvCxnSpPr>
          <p:spPr>
            <a:xfrm>
              <a:off x="6270806" y="2561721"/>
              <a:ext cx="1388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椭圆 78"/>
            <p:cNvSpPr/>
            <p:nvPr/>
          </p:nvSpPr>
          <p:spPr>
            <a:xfrm>
              <a:off x="6996202" y="2594831"/>
              <a:ext cx="135467" cy="135161"/>
            </a:xfrm>
            <a:prstGeom prst="ellipse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7010399" y="2815072"/>
              <a:ext cx="135467" cy="135161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652172" y="2712492"/>
              <a:ext cx="135467" cy="135161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7286411" y="2668467"/>
              <a:ext cx="226907" cy="223212"/>
              <a:chOff x="6116319" y="2664035"/>
              <a:chExt cx="226907" cy="223212"/>
            </a:xfrm>
          </p:grpSpPr>
          <p:sp>
            <p:nvSpPr>
              <p:cNvPr id="87" name="椭圆 86"/>
              <p:cNvSpPr/>
              <p:nvPr/>
            </p:nvSpPr>
            <p:spPr>
              <a:xfrm>
                <a:off x="6116319" y="2664035"/>
                <a:ext cx="226907" cy="2232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加号 87"/>
              <p:cNvSpPr/>
              <p:nvPr/>
            </p:nvSpPr>
            <p:spPr>
              <a:xfrm>
                <a:off x="6143413" y="2681073"/>
                <a:ext cx="172720" cy="192126"/>
              </a:xfrm>
              <a:prstGeom prst="mathPl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3" name="直接箭头连接符 82"/>
            <p:cNvCxnSpPr>
              <a:stCxn id="79" idx="6"/>
              <a:endCxn id="87" idx="2"/>
            </p:cNvCxnSpPr>
            <p:nvPr/>
          </p:nvCxnSpPr>
          <p:spPr>
            <a:xfrm>
              <a:off x="7131669" y="2662412"/>
              <a:ext cx="154742" cy="117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80" idx="6"/>
              <a:endCxn id="87" idx="2"/>
            </p:cNvCxnSpPr>
            <p:nvPr/>
          </p:nvCxnSpPr>
          <p:spPr>
            <a:xfrm flipV="1">
              <a:off x="7145866" y="2780073"/>
              <a:ext cx="140545" cy="102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87" idx="6"/>
              <a:endCxn id="81" idx="2"/>
            </p:cNvCxnSpPr>
            <p:nvPr/>
          </p:nvCxnSpPr>
          <p:spPr>
            <a:xfrm>
              <a:off x="7513318" y="2780073"/>
              <a:ext cx="1388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直接箭头连接符 92"/>
          <p:cNvCxnSpPr/>
          <p:nvPr/>
        </p:nvCxnSpPr>
        <p:spPr>
          <a:xfrm>
            <a:off x="4504406" y="2471880"/>
            <a:ext cx="342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组合 94"/>
          <p:cNvGrpSpPr/>
          <p:nvPr/>
        </p:nvGrpSpPr>
        <p:grpSpPr>
          <a:xfrm>
            <a:off x="3780957" y="1788616"/>
            <a:ext cx="723449" cy="1285991"/>
            <a:chOff x="4179147" y="1395307"/>
            <a:chExt cx="1002453" cy="1757680"/>
          </a:xfrm>
        </p:grpSpPr>
        <p:sp>
          <p:nvSpPr>
            <p:cNvPr id="96" name="矩形 95"/>
            <p:cNvSpPr/>
            <p:nvPr/>
          </p:nvSpPr>
          <p:spPr>
            <a:xfrm rot="16200000">
              <a:off x="4537752" y="1477998"/>
              <a:ext cx="239855" cy="60790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 rot="16200000">
              <a:off x="4537325" y="1930613"/>
              <a:ext cx="241200" cy="60840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 rot="16200000">
              <a:off x="4537325" y="2448398"/>
              <a:ext cx="241200" cy="60840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4179147" y="1395307"/>
              <a:ext cx="1002453" cy="175768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1" name="直接箭头连接符 100"/>
          <p:cNvCxnSpPr>
            <a:stCxn id="34" idx="3"/>
            <a:endCxn id="28" idx="1"/>
          </p:cNvCxnSpPr>
          <p:nvPr/>
        </p:nvCxnSpPr>
        <p:spPr>
          <a:xfrm flipV="1">
            <a:off x="6794187" y="2489379"/>
            <a:ext cx="283549" cy="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8160205" y="2144260"/>
            <a:ext cx="768840" cy="697653"/>
            <a:chOff x="3010515" y="1989570"/>
            <a:chExt cx="768840" cy="697653"/>
          </a:xfrm>
        </p:grpSpPr>
        <p:sp>
          <p:nvSpPr>
            <p:cNvPr id="103" name="梯形 102"/>
            <p:cNvSpPr/>
            <p:nvPr/>
          </p:nvSpPr>
          <p:spPr>
            <a:xfrm rot="5400000">
              <a:off x="2991888" y="2008197"/>
              <a:ext cx="697653" cy="660400"/>
            </a:xfrm>
            <a:prstGeom prst="trapezoi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3027515" y="2146731"/>
              <a:ext cx="751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GRU</a:t>
              </a:r>
              <a:endParaRPr lang="zh-CN" altLang="en-US" dirty="0"/>
            </a:p>
          </p:txBody>
        </p:sp>
      </p:grpSp>
      <p:cxnSp>
        <p:nvCxnSpPr>
          <p:cNvPr id="106" name="直接箭头连接符 105"/>
          <p:cNvCxnSpPr>
            <a:stCxn id="28" idx="3"/>
            <a:endCxn id="104" idx="1"/>
          </p:cNvCxnSpPr>
          <p:nvPr/>
        </p:nvCxnSpPr>
        <p:spPr>
          <a:xfrm flipV="1">
            <a:off x="7820324" y="2486087"/>
            <a:ext cx="356881" cy="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9266630" y="1791241"/>
            <a:ext cx="104987" cy="313821"/>
          </a:xfrm>
          <a:prstGeom prst="rect">
            <a:avLst/>
          </a:prstGeom>
          <a:solidFill>
            <a:schemeClr val="accent3">
              <a:alpha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9266630" y="2291377"/>
            <a:ext cx="104987" cy="313821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9266630" y="2832472"/>
            <a:ext cx="104987" cy="313821"/>
          </a:xfrm>
          <a:prstGeom prst="rect">
            <a:avLst/>
          </a:prstGeom>
          <a:solidFill>
            <a:schemeClr val="accent3">
              <a:alpha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圆角矩形 109"/>
          <p:cNvSpPr/>
          <p:nvPr/>
        </p:nvSpPr>
        <p:spPr>
          <a:xfrm>
            <a:off x="9054759" y="1724053"/>
            <a:ext cx="1616628" cy="155109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/>
          <p:cNvCxnSpPr/>
          <p:nvPr/>
        </p:nvCxnSpPr>
        <p:spPr>
          <a:xfrm flipV="1">
            <a:off x="8806395" y="2487691"/>
            <a:ext cx="279302" cy="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9430574" y="1834569"/>
            <a:ext cx="11040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7030A0"/>
                </a:solidFill>
              </a:rPr>
              <a:t>father_child</a:t>
            </a:r>
            <a:endParaRPr lang="zh-CN" altLang="en-US" sz="1050" dirty="0">
              <a:solidFill>
                <a:srgbClr val="7030A0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9430575" y="2311927"/>
            <a:ext cx="11040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7030A0"/>
                </a:solidFill>
              </a:rPr>
              <a:t>lovers/spouses</a:t>
            </a:r>
            <a:endParaRPr lang="zh-CN" altLang="en-US" sz="1050" dirty="0">
              <a:solidFill>
                <a:srgbClr val="7030A0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9469474" y="2872287"/>
            <a:ext cx="11040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7030A0"/>
                </a:solidFill>
              </a:rPr>
              <a:t>mother_child</a:t>
            </a:r>
            <a:endParaRPr lang="zh-CN" altLang="en-US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54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文本框 147">
            <a:extLst>
              <a:ext uri="{FF2B5EF4-FFF2-40B4-BE49-F238E27FC236}">
                <a16:creationId xmlns:a16="http://schemas.microsoft.com/office/drawing/2014/main" id="{139CFB07-9EE1-4ACA-8BBD-83ACCFA74FBD}"/>
              </a:ext>
            </a:extLst>
          </p:cNvPr>
          <p:cNvSpPr txBox="1"/>
          <p:nvPr/>
        </p:nvSpPr>
        <p:spPr>
          <a:xfrm>
            <a:off x="3298255" y="1514764"/>
            <a:ext cx="235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relationship message pooling</a:t>
            </a:r>
            <a:endParaRPr lang="zh-CN" altLang="en-US" sz="1200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360EE09E-FDFF-477D-8C9F-B92A09D739A0}"/>
              </a:ext>
            </a:extLst>
          </p:cNvPr>
          <p:cNvSpPr/>
          <p:nvPr/>
        </p:nvSpPr>
        <p:spPr>
          <a:xfrm>
            <a:off x="5476691" y="2216522"/>
            <a:ext cx="868680" cy="6893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FC59B5A-FC75-4556-89FC-176F869C6B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711" y="2129076"/>
            <a:ext cx="1212610" cy="12126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0B7A82E-947B-45FE-8420-CF57C6BB03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56" y="1199619"/>
            <a:ext cx="132263" cy="32559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E542261-687F-4268-BF3C-F589596CB3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63" y="2129444"/>
            <a:ext cx="199593" cy="32559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5BAC6C7-3726-4773-9479-F5F4FD02E8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56" y="1664531"/>
            <a:ext cx="136690" cy="368528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72F9B771-68F4-49DE-858D-57FE6AF486F3}"/>
              </a:ext>
            </a:extLst>
          </p:cNvPr>
          <p:cNvGrpSpPr/>
          <p:nvPr/>
        </p:nvGrpSpPr>
        <p:grpSpPr>
          <a:xfrm>
            <a:off x="1774050" y="1217307"/>
            <a:ext cx="455498" cy="290218"/>
            <a:chOff x="3010515" y="1989570"/>
            <a:chExt cx="751840" cy="697653"/>
          </a:xfrm>
        </p:grpSpPr>
        <p:sp>
          <p:nvSpPr>
            <p:cNvPr id="21" name="梯形 20">
              <a:extLst>
                <a:ext uri="{FF2B5EF4-FFF2-40B4-BE49-F238E27FC236}">
                  <a16:creationId xmlns:a16="http://schemas.microsoft.com/office/drawing/2014/main" id="{26CCC864-870B-4EC3-9B83-10FF696ADB22}"/>
                </a:ext>
              </a:extLst>
            </p:cNvPr>
            <p:cNvSpPr/>
            <p:nvPr/>
          </p:nvSpPr>
          <p:spPr>
            <a:xfrm rot="5400000">
              <a:off x="2991888" y="2008197"/>
              <a:ext cx="697653" cy="660400"/>
            </a:xfrm>
            <a:prstGeom prst="trapezoi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E7DCD02-406B-4278-BE75-077DCAB88446}"/>
                </a:ext>
              </a:extLst>
            </p:cNvPr>
            <p:cNvSpPr txBox="1"/>
            <p:nvPr/>
          </p:nvSpPr>
          <p:spPr>
            <a:xfrm>
              <a:off x="3010515" y="2094542"/>
              <a:ext cx="751840" cy="243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CNN</a:t>
              </a:r>
              <a:endParaRPr lang="zh-CN" altLang="en-US" sz="1000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B638B49-2F2B-4C05-9442-FAC92E8232FA}"/>
              </a:ext>
            </a:extLst>
          </p:cNvPr>
          <p:cNvGrpSpPr/>
          <p:nvPr/>
        </p:nvGrpSpPr>
        <p:grpSpPr>
          <a:xfrm>
            <a:off x="1774050" y="1703686"/>
            <a:ext cx="455498" cy="290218"/>
            <a:chOff x="3010515" y="1989570"/>
            <a:chExt cx="751840" cy="697653"/>
          </a:xfrm>
        </p:grpSpPr>
        <p:sp>
          <p:nvSpPr>
            <p:cNvPr id="24" name="梯形 23">
              <a:extLst>
                <a:ext uri="{FF2B5EF4-FFF2-40B4-BE49-F238E27FC236}">
                  <a16:creationId xmlns:a16="http://schemas.microsoft.com/office/drawing/2014/main" id="{A3D550C6-49E7-43A9-A956-DF3546486F50}"/>
                </a:ext>
              </a:extLst>
            </p:cNvPr>
            <p:cNvSpPr/>
            <p:nvPr/>
          </p:nvSpPr>
          <p:spPr>
            <a:xfrm rot="5400000">
              <a:off x="2991888" y="2008197"/>
              <a:ext cx="697653" cy="660400"/>
            </a:xfrm>
            <a:prstGeom prst="trapezoi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F25957B-FACF-4900-B719-61F5879BA1F2}"/>
                </a:ext>
              </a:extLst>
            </p:cNvPr>
            <p:cNvSpPr txBox="1"/>
            <p:nvPr/>
          </p:nvSpPr>
          <p:spPr>
            <a:xfrm>
              <a:off x="3010515" y="2094542"/>
              <a:ext cx="751840" cy="243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CNN</a:t>
              </a:r>
              <a:endParaRPr lang="zh-CN" altLang="en-US" sz="1000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726A60E-7711-4EE2-AE99-732F6DA59252}"/>
              </a:ext>
            </a:extLst>
          </p:cNvPr>
          <p:cNvGrpSpPr/>
          <p:nvPr/>
        </p:nvGrpSpPr>
        <p:grpSpPr>
          <a:xfrm>
            <a:off x="1774050" y="2147133"/>
            <a:ext cx="455498" cy="290218"/>
            <a:chOff x="3010515" y="1989570"/>
            <a:chExt cx="751840" cy="697653"/>
          </a:xfrm>
        </p:grpSpPr>
        <p:sp>
          <p:nvSpPr>
            <p:cNvPr id="27" name="梯形 26">
              <a:extLst>
                <a:ext uri="{FF2B5EF4-FFF2-40B4-BE49-F238E27FC236}">
                  <a16:creationId xmlns:a16="http://schemas.microsoft.com/office/drawing/2014/main" id="{08A7E946-9596-4E82-95A9-BB42506134DB}"/>
                </a:ext>
              </a:extLst>
            </p:cNvPr>
            <p:cNvSpPr/>
            <p:nvPr/>
          </p:nvSpPr>
          <p:spPr>
            <a:xfrm rot="5400000">
              <a:off x="2991888" y="2008197"/>
              <a:ext cx="697653" cy="660400"/>
            </a:xfrm>
            <a:prstGeom prst="trapezoi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D85B659-A057-4A4C-8D1E-AB851F4AED67}"/>
                </a:ext>
              </a:extLst>
            </p:cNvPr>
            <p:cNvSpPr txBox="1"/>
            <p:nvPr/>
          </p:nvSpPr>
          <p:spPr>
            <a:xfrm>
              <a:off x="3010515" y="2094542"/>
              <a:ext cx="751840" cy="243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CNN</a:t>
              </a:r>
              <a:endParaRPr lang="zh-CN" altLang="en-US" sz="1000" dirty="0"/>
            </a:p>
          </p:txBody>
        </p:sp>
      </p:grp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AD5C737-BEB5-4035-97C2-445861073B7E}"/>
              </a:ext>
            </a:extLst>
          </p:cNvPr>
          <p:cNvCxnSpPr>
            <a:stCxn id="13" idx="3"/>
            <a:endCxn id="21" idx="2"/>
          </p:cNvCxnSpPr>
          <p:nvPr/>
        </p:nvCxnSpPr>
        <p:spPr>
          <a:xfrm>
            <a:off x="1572319" y="1362417"/>
            <a:ext cx="20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E26F4E2-3ED0-47B9-AB40-C9F542440BC5}"/>
              </a:ext>
            </a:extLst>
          </p:cNvPr>
          <p:cNvCxnSpPr>
            <a:stCxn id="19" idx="3"/>
            <a:endCxn id="24" idx="2"/>
          </p:cNvCxnSpPr>
          <p:nvPr/>
        </p:nvCxnSpPr>
        <p:spPr>
          <a:xfrm>
            <a:off x="1576746" y="1848796"/>
            <a:ext cx="19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798B83-36E9-4A68-8D6F-B7DEB737927E}"/>
              </a:ext>
            </a:extLst>
          </p:cNvPr>
          <p:cNvCxnSpPr>
            <a:stCxn id="17" idx="3"/>
            <a:endCxn id="27" idx="2"/>
          </p:cNvCxnSpPr>
          <p:nvPr/>
        </p:nvCxnSpPr>
        <p:spPr>
          <a:xfrm>
            <a:off x="1602757" y="2292242"/>
            <a:ext cx="171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74BB4BF-831A-4621-82FC-90657BC1532F}"/>
              </a:ext>
            </a:extLst>
          </p:cNvPr>
          <p:cNvSpPr txBox="1"/>
          <p:nvPr/>
        </p:nvSpPr>
        <p:spPr>
          <a:xfrm>
            <a:off x="1103015" y="1681842"/>
            <a:ext cx="418332" cy="230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</a:t>
            </a:r>
            <a:r>
              <a:rPr lang="en-US" altLang="zh-CN" sz="1200" baseline="-25000" dirty="0"/>
              <a:t>2</a:t>
            </a:r>
            <a:endParaRPr lang="zh-CN" altLang="en-US" sz="1200" baseline="-25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6338392-2F77-48B1-A2D9-EE4688EB3A69}"/>
              </a:ext>
            </a:extLst>
          </p:cNvPr>
          <p:cNvSpPr txBox="1"/>
          <p:nvPr/>
        </p:nvSpPr>
        <p:spPr>
          <a:xfrm>
            <a:off x="995584" y="2085505"/>
            <a:ext cx="507376" cy="230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</a:t>
            </a:r>
            <a:r>
              <a:rPr lang="en-US" altLang="zh-CN" sz="1200" baseline="-25000" dirty="0"/>
              <a:t>u12</a:t>
            </a:r>
            <a:endParaRPr lang="zh-CN" altLang="en-US" sz="1200" baseline="-25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15BED16-0E5D-4B72-BF32-EF1C1680575C}"/>
              </a:ext>
            </a:extLst>
          </p:cNvPr>
          <p:cNvSpPr txBox="1"/>
          <p:nvPr/>
        </p:nvSpPr>
        <p:spPr>
          <a:xfrm>
            <a:off x="1103015" y="1206197"/>
            <a:ext cx="463003" cy="230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</a:t>
            </a:r>
            <a:r>
              <a:rPr lang="en-US" altLang="zh-CN" sz="1200" baseline="-25000" dirty="0"/>
              <a:t>1</a:t>
            </a:r>
            <a:endParaRPr lang="zh-CN" altLang="en-US" sz="1200" baseline="-250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590464E-6900-4581-8B5D-0DA3D44F31C2}"/>
              </a:ext>
            </a:extLst>
          </p:cNvPr>
          <p:cNvSpPr/>
          <p:nvPr/>
        </p:nvSpPr>
        <p:spPr>
          <a:xfrm>
            <a:off x="1898874" y="663015"/>
            <a:ext cx="65060" cy="21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5083490-A8D0-4702-92F7-C69CD73C9BAA}"/>
              </a:ext>
            </a:extLst>
          </p:cNvPr>
          <p:cNvSpPr/>
          <p:nvPr/>
        </p:nvSpPr>
        <p:spPr>
          <a:xfrm>
            <a:off x="1898874" y="875302"/>
            <a:ext cx="65060" cy="21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2A7DC9A-20D8-4E2C-B6FC-9D791950D94C}"/>
              </a:ext>
            </a:extLst>
          </p:cNvPr>
          <p:cNvSpPr txBox="1"/>
          <p:nvPr/>
        </p:nvSpPr>
        <p:spPr>
          <a:xfrm>
            <a:off x="1631876" y="660611"/>
            <a:ext cx="533996" cy="38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</a:t>
            </a:r>
            <a:r>
              <a:rPr lang="en-US" altLang="zh-CN" sz="1200" baseline="-25000" dirty="0"/>
              <a:t>1</a:t>
            </a:r>
          </a:p>
          <a:p>
            <a:r>
              <a:rPr lang="en-US" altLang="zh-CN" sz="1200" dirty="0"/>
              <a:t>b</a:t>
            </a:r>
            <a:r>
              <a:rPr lang="en-US" altLang="zh-CN" sz="1200" baseline="-25000" dirty="0"/>
              <a:t>2</a:t>
            </a:r>
            <a:endParaRPr lang="zh-CN" altLang="en-US" sz="1200" baseline="-250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E0A59D4-6DC1-43EB-A633-46C7C5883790}"/>
              </a:ext>
            </a:extLst>
          </p:cNvPr>
          <p:cNvSpPr txBox="1"/>
          <p:nvPr/>
        </p:nvSpPr>
        <p:spPr>
          <a:xfrm>
            <a:off x="849327" y="4321682"/>
            <a:ext cx="507376" cy="230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</a:t>
            </a:r>
            <a:r>
              <a:rPr lang="en-US" altLang="zh-CN" sz="1200" baseline="-25000" dirty="0"/>
              <a:t>u34</a:t>
            </a:r>
            <a:endParaRPr lang="zh-CN" altLang="en-US" sz="1200" baseline="-25000" dirty="0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0A0563E1-BC05-49C0-BCEF-C8D0D43ACBAA}"/>
              </a:ext>
            </a:extLst>
          </p:cNvPr>
          <p:cNvGrpSpPr/>
          <p:nvPr/>
        </p:nvGrpSpPr>
        <p:grpSpPr>
          <a:xfrm>
            <a:off x="1782327" y="3391857"/>
            <a:ext cx="455498" cy="290218"/>
            <a:chOff x="3010515" y="1989570"/>
            <a:chExt cx="751840" cy="697653"/>
          </a:xfrm>
        </p:grpSpPr>
        <p:sp>
          <p:nvSpPr>
            <p:cNvPr id="66" name="梯形 65">
              <a:extLst>
                <a:ext uri="{FF2B5EF4-FFF2-40B4-BE49-F238E27FC236}">
                  <a16:creationId xmlns:a16="http://schemas.microsoft.com/office/drawing/2014/main" id="{C5E38FA0-E393-4063-A7D9-36B8E3069A7E}"/>
                </a:ext>
              </a:extLst>
            </p:cNvPr>
            <p:cNvSpPr/>
            <p:nvPr/>
          </p:nvSpPr>
          <p:spPr>
            <a:xfrm rot="5400000">
              <a:off x="2991888" y="2008197"/>
              <a:ext cx="697653" cy="660400"/>
            </a:xfrm>
            <a:prstGeom prst="trapezoi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624455F1-099E-4D77-98AD-963B1433715E}"/>
                </a:ext>
              </a:extLst>
            </p:cNvPr>
            <p:cNvSpPr txBox="1"/>
            <p:nvPr/>
          </p:nvSpPr>
          <p:spPr>
            <a:xfrm>
              <a:off x="3010515" y="2094542"/>
              <a:ext cx="751840" cy="243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CNN</a:t>
              </a:r>
              <a:endParaRPr lang="zh-CN" altLang="en-US" sz="1000" dirty="0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37AC4A06-54D5-4F5E-8297-C0DA8369CF34}"/>
              </a:ext>
            </a:extLst>
          </p:cNvPr>
          <p:cNvGrpSpPr/>
          <p:nvPr/>
        </p:nvGrpSpPr>
        <p:grpSpPr>
          <a:xfrm>
            <a:off x="1782326" y="3878235"/>
            <a:ext cx="455498" cy="290218"/>
            <a:chOff x="3010515" y="1989570"/>
            <a:chExt cx="751840" cy="697653"/>
          </a:xfrm>
        </p:grpSpPr>
        <p:sp>
          <p:nvSpPr>
            <p:cNvPr id="69" name="梯形 68">
              <a:extLst>
                <a:ext uri="{FF2B5EF4-FFF2-40B4-BE49-F238E27FC236}">
                  <a16:creationId xmlns:a16="http://schemas.microsoft.com/office/drawing/2014/main" id="{F53CA9A0-5B52-4789-A2F2-A4393F6EE50D}"/>
                </a:ext>
              </a:extLst>
            </p:cNvPr>
            <p:cNvSpPr/>
            <p:nvPr/>
          </p:nvSpPr>
          <p:spPr>
            <a:xfrm rot="5400000">
              <a:off x="2991888" y="2008197"/>
              <a:ext cx="697653" cy="660400"/>
            </a:xfrm>
            <a:prstGeom prst="trapezoi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31388780-9EE1-4952-AFEA-85DDDD502802}"/>
                </a:ext>
              </a:extLst>
            </p:cNvPr>
            <p:cNvSpPr txBox="1"/>
            <p:nvPr/>
          </p:nvSpPr>
          <p:spPr>
            <a:xfrm>
              <a:off x="3010515" y="2094542"/>
              <a:ext cx="751840" cy="243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CNN</a:t>
              </a:r>
              <a:endParaRPr lang="zh-CN" altLang="en-US" sz="1000" dirty="0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20D8AFDD-1B63-49F1-9F41-55C5EC4B5F08}"/>
              </a:ext>
            </a:extLst>
          </p:cNvPr>
          <p:cNvGrpSpPr/>
          <p:nvPr/>
        </p:nvGrpSpPr>
        <p:grpSpPr>
          <a:xfrm>
            <a:off x="1782326" y="4321682"/>
            <a:ext cx="455498" cy="290218"/>
            <a:chOff x="3010515" y="1989570"/>
            <a:chExt cx="751840" cy="697653"/>
          </a:xfrm>
        </p:grpSpPr>
        <p:sp>
          <p:nvSpPr>
            <p:cNvPr id="72" name="梯形 71">
              <a:extLst>
                <a:ext uri="{FF2B5EF4-FFF2-40B4-BE49-F238E27FC236}">
                  <a16:creationId xmlns:a16="http://schemas.microsoft.com/office/drawing/2014/main" id="{5E81364C-AC45-4002-B8F3-1A5A5DEF9BEB}"/>
                </a:ext>
              </a:extLst>
            </p:cNvPr>
            <p:cNvSpPr/>
            <p:nvPr/>
          </p:nvSpPr>
          <p:spPr>
            <a:xfrm rot="5400000">
              <a:off x="2991888" y="2008197"/>
              <a:ext cx="697653" cy="660400"/>
            </a:xfrm>
            <a:prstGeom prst="trapezoi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C0B891C8-37AE-47A6-ADCF-70801D04B87E}"/>
                </a:ext>
              </a:extLst>
            </p:cNvPr>
            <p:cNvSpPr txBox="1"/>
            <p:nvPr/>
          </p:nvSpPr>
          <p:spPr>
            <a:xfrm>
              <a:off x="3010515" y="2094542"/>
              <a:ext cx="751840" cy="243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CNN</a:t>
              </a:r>
              <a:endParaRPr lang="zh-CN" altLang="en-US" sz="1000" dirty="0"/>
            </a:p>
          </p:txBody>
        </p:sp>
      </p:grp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37ED985-B11C-4FF7-8F7D-624A3ACC7DF1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1580596" y="3536966"/>
            <a:ext cx="20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95E6DB1-CA2F-4FCB-BF12-6F49E282E92F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1585023" y="4023345"/>
            <a:ext cx="19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E428AFE-5663-4C09-B5BB-1E70D6C6158C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1611033" y="4466792"/>
            <a:ext cx="171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90F51DCE-814C-47EA-89AE-934422EDD464}"/>
              </a:ext>
            </a:extLst>
          </p:cNvPr>
          <p:cNvSpPr txBox="1"/>
          <p:nvPr/>
        </p:nvSpPr>
        <p:spPr>
          <a:xfrm>
            <a:off x="1094244" y="3843170"/>
            <a:ext cx="418332" cy="230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</a:t>
            </a:r>
            <a:r>
              <a:rPr lang="en-US" altLang="zh-CN" sz="1200" baseline="-25000" dirty="0"/>
              <a:t>4</a:t>
            </a:r>
            <a:endParaRPr lang="zh-CN" altLang="en-US" sz="1200" baseline="-250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E398223-F276-423E-A050-730EBA3E4F61}"/>
              </a:ext>
            </a:extLst>
          </p:cNvPr>
          <p:cNvSpPr txBox="1"/>
          <p:nvPr/>
        </p:nvSpPr>
        <p:spPr>
          <a:xfrm>
            <a:off x="1088553" y="3383326"/>
            <a:ext cx="463003" cy="230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</a:t>
            </a:r>
            <a:r>
              <a:rPr lang="en-US" altLang="zh-CN" sz="1200" baseline="-25000" dirty="0"/>
              <a:t>3</a:t>
            </a:r>
            <a:endParaRPr lang="zh-CN" altLang="en-US" sz="1200" baseline="-250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705F7D2-D932-4896-A026-05424B5F82CC}"/>
              </a:ext>
            </a:extLst>
          </p:cNvPr>
          <p:cNvSpPr/>
          <p:nvPr/>
        </p:nvSpPr>
        <p:spPr>
          <a:xfrm>
            <a:off x="1907151" y="2837564"/>
            <a:ext cx="65060" cy="21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5042BD9-531E-4ED9-AF4F-85888D814A3B}"/>
              </a:ext>
            </a:extLst>
          </p:cNvPr>
          <p:cNvSpPr/>
          <p:nvPr/>
        </p:nvSpPr>
        <p:spPr>
          <a:xfrm>
            <a:off x="1907151" y="3049851"/>
            <a:ext cx="65060" cy="21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85AFBD6-D1FA-4008-92A3-AA2E74C3B5F7}"/>
              </a:ext>
            </a:extLst>
          </p:cNvPr>
          <p:cNvSpPr txBox="1"/>
          <p:nvPr/>
        </p:nvSpPr>
        <p:spPr>
          <a:xfrm>
            <a:off x="1640153" y="2835160"/>
            <a:ext cx="533996" cy="38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</a:t>
            </a:r>
            <a:r>
              <a:rPr lang="en-US" altLang="zh-CN" sz="1200" baseline="-25000" dirty="0"/>
              <a:t>3</a:t>
            </a:r>
          </a:p>
          <a:p>
            <a:r>
              <a:rPr lang="en-US" altLang="zh-CN" sz="1200" dirty="0"/>
              <a:t>b</a:t>
            </a:r>
            <a:r>
              <a:rPr lang="en-US" altLang="zh-CN" sz="1200" baseline="-25000" dirty="0"/>
              <a:t>4</a:t>
            </a:r>
            <a:endParaRPr lang="zh-CN" altLang="en-US" sz="1200" baseline="-25000" dirty="0"/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248ABFF-94A8-46A9-A729-AD252EFC94B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511" y="3374167"/>
            <a:ext cx="184439" cy="325596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9D3F87C7-7790-4993-9BE7-CA18459118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92" y="3856185"/>
            <a:ext cx="192659" cy="325700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9DEC854E-75CB-4409-A11C-1B531957926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75" y="4328672"/>
            <a:ext cx="324293" cy="290218"/>
          </a:xfrm>
          <a:prstGeom prst="rect">
            <a:avLst/>
          </a:prstGeom>
        </p:spPr>
      </p:pic>
      <p:sp>
        <p:nvSpPr>
          <p:cNvPr id="91" name="矩形 90">
            <a:extLst>
              <a:ext uri="{FF2B5EF4-FFF2-40B4-BE49-F238E27FC236}">
                <a16:creationId xmlns:a16="http://schemas.microsoft.com/office/drawing/2014/main" id="{1A722374-E5D6-4F94-8FCB-7BC4BCC93780}"/>
              </a:ext>
            </a:extLst>
          </p:cNvPr>
          <p:cNvSpPr/>
          <p:nvPr/>
        </p:nvSpPr>
        <p:spPr>
          <a:xfrm>
            <a:off x="2490922" y="1587055"/>
            <a:ext cx="71566" cy="4544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D258C737-0C97-482E-A14F-AE4BC30392CA}"/>
              </a:ext>
            </a:extLst>
          </p:cNvPr>
          <p:cNvSpPr/>
          <p:nvPr/>
        </p:nvSpPr>
        <p:spPr>
          <a:xfrm>
            <a:off x="2490922" y="1132616"/>
            <a:ext cx="71566" cy="4544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2B824DF2-EDD2-4129-8E71-38642AA0D8C4}"/>
              </a:ext>
            </a:extLst>
          </p:cNvPr>
          <p:cNvSpPr/>
          <p:nvPr/>
        </p:nvSpPr>
        <p:spPr>
          <a:xfrm>
            <a:off x="2490922" y="2041495"/>
            <a:ext cx="71566" cy="4544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D394A86-1AAA-4E5B-A9C0-9759E7EC4A4A}"/>
              </a:ext>
            </a:extLst>
          </p:cNvPr>
          <p:cNvSpPr/>
          <p:nvPr/>
        </p:nvSpPr>
        <p:spPr>
          <a:xfrm>
            <a:off x="2490922" y="678176"/>
            <a:ext cx="71566" cy="45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39BD8A0-FC23-4904-8A10-53A0F327D63D}"/>
              </a:ext>
            </a:extLst>
          </p:cNvPr>
          <p:cNvCxnSpPr>
            <a:endCxn id="94" idx="1"/>
          </p:cNvCxnSpPr>
          <p:nvPr/>
        </p:nvCxnSpPr>
        <p:spPr>
          <a:xfrm>
            <a:off x="1972211" y="769158"/>
            <a:ext cx="518711" cy="13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C4DF7091-7672-4589-97FD-18A62EF63EE2}"/>
              </a:ext>
            </a:extLst>
          </p:cNvPr>
          <p:cNvSpPr/>
          <p:nvPr/>
        </p:nvSpPr>
        <p:spPr>
          <a:xfrm>
            <a:off x="2490922" y="3731510"/>
            <a:ext cx="71566" cy="4544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89B17CA-54D2-492E-B8A1-77F819ED64B3}"/>
              </a:ext>
            </a:extLst>
          </p:cNvPr>
          <p:cNvSpPr/>
          <p:nvPr/>
        </p:nvSpPr>
        <p:spPr>
          <a:xfrm>
            <a:off x="2490922" y="3277071"/>
            <a:ext cx="71566" cy="4544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FCE0121-38D9-4A65-97FE-42480559156F}"/>
              </a:ext>
            </a:extLst>
          </p:cNvPr>
          <p:cNvSpPr/>
          <p:nvPr/>
        </p:nvSpPr>
        <p:spPr>
          <a:xfrm>
            <a:off x="2490922" y="4185950"/>
            <a:ext cx="71566" cy="4544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AB930E0-568E-45D1-B30A-BE56DEFD52A1}"/>
              </a:ext>
            </a:extLst>
          </p:cNvPr>
          <p:cNvSpPr/>
          <p:nvPr/>
        </p:nvSpPr>
        <p:spPr>
          <a:xfrm>
            <a:off x="2490922" y="2822631"/>
            <a:ext cx="71566" cy="45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81A40A4A-BCC1-44C3-A857-3537649BE83B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1972211" y="905396"/>
            <a:ext cx="518711" cy="16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94AE08DB-C1AD-4BE2-8E5B-B4D6C6280B4D}"/>
              </a:ext>
            </a:extLst>
          </p:cNvPr>
          <p:cNvCxnSpPr>
            <a:endCxn id="107" idx="1"/>
          </p:cNvCxnSpPr>
          <p:nvPr/>
        </p:nvCxnSpPr>
        <p:spPr>
          <a:xfrm>
            <a:off x="1972211" y="2941083"/>
            <a:ext cx="518711" cy="10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D641F45-898A-4FA5-B427-E8DA8A86BE99}"/>
              </a:ext>
            </a:extLst>
          </p:cNvPr>
          <p:cNvCxnSpPr>
            <a:cxnSpLocks/>
          </p:cNvCxnSpPr>
          <p:nvPr/>
        </p:nvCxnSpPr>
        <p:spPr>
          <a:xfrm flipV="1">
            <a:off x="1995281" y="3049852"/>
            <a:ext cx="487365" cy="10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9E1B4D7B-FB61-423F-B50E-63B38D2C756D}"/>
              </a:ext>
            </a:extLst>
          </p:cNvPr>
          <p:cNvCxnSpPr>
            <a:stCxn id="21" idx="0"/>
            <a:endCxn id="92" idx="1"/>
          </p:cNvCxnSpPr>
          <p:nvPr/>
        </p:nvCxnSpPr>
        <p:spPr>
          <a:xfrm flipV="1">
            <a:off x="2174150" y="1359836"/>
            <a:ext cx="316773" cy="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F2286CC2-A116-4301-BA91-062C20D78C4F}"/>
              </a:ext>
            </a:extLst>
          </p:cNvPr>
          <p:cNvCxnSpPr>
            <a:stCxn id="24" idx="0"/>
            <a:endCxn id="91" idx="1"/>
          </p:cNvCxnSpPr>
          <p:nvPr/>
        </p:nvCxnSpPr>
        <p:spPr>
          <a:xfrm flipV="1">
            <a:off x="2174149" y="1814276"/>
            <a:ext cx="316774" cy="34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D6524AD-2FBA-4859-831C-8AA653B91480}"/>
              </a:ext>
            </a:extLst>
          </p:cNvPr>
          <p:cNvCxnSpPr>
            <a:stCxn id="27" idx="0"/>
            <a:endCxn id="93" idx="1"/>
          </p:cNvCxnSpPr>
          <p:nvPr/>
        </p:nvCxnSpPr>
        <p:spPr>
          <a:xfrm flipV="1">
            <a:off x="2174149" y="2268716"/>
            <a:ext cx="316774" cy="2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DA77630D-E92A-43AD-A7B4-115D1E8F900B}"/>
              </a:ext>
            </a:extLst>
          </p:cNvPr>
          <p:cNvCxnSpPr>
            <a:stCxn id="66" idx="0"/>
            <a:endCxn id="105" idx="1"/>
          </p:cNvCxnSpPr>
          <p:nvPr/>
        </p:nvCxnSpPr>
        <p:spPr>
          <a:xfrm flipV="1">
            <a:off x="2182427" y="3504291"/>
            <a:ext cx="308496" cy="3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40E66B2-FDFA-4D7F-ADC3-020C41B3F663}"/>
              </a:ext>
            </a:extLst>
          </p:cNvPr>
          <p:cNvCxnSpPr>
            <a:stCxn id="69" idx="0"/>
            <a:endCxn id="104" idx="1"/>
          </p:cNvCxnSpPr>
          <p:nvPr/>
        </p:nvCxnSpPr>
        <p:spPr>
          <a:xfrm flipV="1">
            <a:off x="2182426" y="3958731"/>
            <a:ext cx="308497" cy="6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0AD552B4-0C29-434E-BCC9-D816EFFBDF54}"/>
              </a:ext>
            </a:extLst>
          </p:cNvPr>
          <p:cNvCxnSpPr>
            <a:stCxn id="72" idx="0"/>
            <a:endCxn id="106" idx="1"/>
          </p:cNvCxnSpPr>
          <p:nvPr/>
        </p:nvCxnSpPr>
        <p:spPr>
          <a:xfrm flipV="1">
            <a:off x="2182426" y="4413171"/>
            <a:ext cx="308497" cy="5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BBA6776C-3C67-499A-A7FA-854850BC89D0}"/>
              </a:ext>
            </a:extLst>
          </p:cNvPr>
          <p:cNvSpPr/>
          <p:nvPr/>
        </p:nvSpPr>
        <p:spPr>
          <a:xfrm>
            <a:off x="2914574" y="1507525"/>
            <a:ext cx="71566" cy="792249"/>
          </a:xfrm>
          <a:prstGeom prst="rect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E2B1B6D-8D2B-4DA5-9D2B-59E66EEC2970}"/>
              </a:ext>
            </a:extLst>
          </p:cNvPr>
          <p:cNvSpPr/>
          <p:nvPr/>
        </p:nvSpPr>
        <p:spPr>
          <a:xfrm>
            <a:off x="2914574" y="2978042"/>
            <a:ext cx="71566" cy="792249"/>
          </a:xfrm>
          <a:prstGeom prst="rect">
            <a:avLst/>
          </a:prstGeom>
          <a:ln>
            <a:solidFill>
              <a:srgbClr val="A2B2DC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6371BB65-3784-4C8B-B428-93248F3BA067}"/>
              </a:ext>
            </a:extLst>
          </p:cNvPr>
          <p:cNvCxnSpPr>
            <a:stCxn id="91" idx="3"/>
            <a:endCxn id="134" idx="1"/>
          </p:cNvCxnSpPr>
          <p:nvPr/>
        </p:nvCxnSpPr>
        <p:spPr>
          <a:xfrm>
            <a:off x="2562488" y="1814275"/>
            <a:ext cx="352086" cy="8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箭头: 圆角右 140">
            <a:extLst>
              <a:ext uri="{FF2B5EF4-FFF2-40B4-BE49-F238E27FC236}">
                <a16:creationId xmlns:a16="http://schemas.microsoft.com/office/drawing/2014/main" id="{9518F8D7-59DF-4A05-AFC3-223C66A22B31}"/>
              </a:ext>
            </a:extLst>
          </p:cNvPr>
          <p:cNvSpPr/>
          <p:nvPr/>
        </p:nvSpPr>
        <p:spPr>
          <a:xfrm>
            <a:off x="436346" y="1435944"/>
            <a:ext cx="646335" cy="868086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箭头: 圆角右 145">
            <a:extLst>
              <a:ext uri="{FF2B5EF4-FFF2-40B4-BE49-F238E27FC236}">
                <a16:creationId xmlns:a16="http://schemas.microsoft.com/office/drawing/2014/main" id="{75637C3D-DD8F-4677-BBF2-E827B7C7F824}"/>
              </a:ext>
            </a:extLst>
          </p:cNvPr>
          <p:cNvSpPr/>
          <p:nvPr/>
        </p:nvSpPr>
        <p:spPr>
          <a:xfrm rot="10800000" flipH="1">
            <a:off x="459996" y="3117272"/>
            <a:ext cx="626193" cy="671371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2454A3EC-3399-4F44-9579-9699DFF3D8A6}"/>
              </a:ext>
            </a:extLst>
          </p:cNvPr>
          <p:cNvGrpSpPr/>
          <p:nvPr/>
        </p:nvGrpSpPr>
        <p:grpSpPr>
          <a:xfrm>
            <a:off x="3403420" y="1887769"/>
            <a:ext cx="1844040" cy="1402257"/>
            <a:chOff x="4823460" y="1650911"/>
            <a:chExt cx="1844040" cy="1402257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29DC588B-1F99-4947-AF6D-15141A662E1E}"/>
                </a:ext>
              </a:extLst>
            </p:cNvPr>
            <p:cNvSpPr/>
            <p:nvPr/>
          </p:nvSpPr>
          <p:spPr>
            <a:xfrm>
              <a:off x="4823460" y="1650911"/>
              <a:ext cx="1844040" cy="14022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6D9DDB98-8C04-49AD-B575-54E572184971}"/>
                </a:ext>
              </a:extLst>
            </p:cNvPr>
            <p:cNvSpPr/>
            <p:nvPr/>
          </p:nvSpPr>
          <p:spPr>
            <a:xfrm>
              <a:off x="4917440" y="1770719"/>
              <a:ext cx="609600" cy="581321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FF2F2EF0-D090-4992-9F7A-A37712DC4BB7}"/>
                </a:ext>
              </a:extLst>
            </p:cNvPr>
            <p:cNvSpPr/>
            <p:nvPr/>
          </p:nvSpPr>
          <p:spPr>
            <a:xfrm>
              <a:off x="5044440" y="1897279"/>
              <a:ext cx="106680" cy="93650"/>
            </a:xfrm>
            <a:prstGeom prst="ellipse">
              <a:avLst/>
            </a:prstGeom>
            <a:solidFill>
              <a:srgbClr val="A5A5A5"/>
            </a:solidFill>
            <a:ln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BD777EC4-9B1C-4A96-B752-661A9CC04E9D}"/>
                </a:ext>
              </a:extLst>
            </p:cNvPr>
            <p:cNvSpPr/>
            <p:nvPr/>
          </p:nvSpPr>
          <p:spPr>
            <a:xfrm>
              <a:off x="5278120" y="1972381"/>
              <a:ext cx="106680" cy="93650"/>
            </a:xfrm>
            <a:prstGeom prst="ellipse">
              <a:avLst/>
            </a:prstGeom>
            <a:solidFill>
              <a:srgbClr val="98A9D9"/>
            </a:solidFill>
            <a:ln>
              <a:solidFill>
                <a:srgbClr val="A2B2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28637075-BD74-477B-B45C-1B84A9C57199}"/>
                </a:ext>
              </a:extLst>
            </p:cNvPr>
            <p:cNvSpPr/>
            <p:nvPr/>
          </p:nvSpPr>
          <p:spPr>
            <a:xfrm>
              <a:off x="5115560" y="2124659"/>
              <a:ext cx="106680" cy="9365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3F145C33-C0BA-4B42-8E36-AE1CBF18E8CC}"/>
                </a:ext>
              </a:extLst>
            </p:cNvPr>
            <p:cNvCxnSpPr>
              <a:stCxn id="150" idx="6"/>
              <a:endCxn id="151" idx="2"/>
            </p:cNvCxnSpPr>
            <p:nvPr/>
          </p:nvCxnSpPr>
          <p:spPr>
            <a:xfrm>
              <a:off x="5151120" y="1944104"/>
              <a:ext cx="127000" cy="751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BC8BD7C3-E80A-40D7-ACBF-2851FB215796}"/>
                </a:ext>
              </a:extLst>
            </p:cNvPr>
            <p:cNvCxnSpPr>
              <a:stCxn id="150" idx="4"/>
              <a:endCxn id="152" idx="1"/>
            </p:cNvCxnSpPr>
            <p:nvPr/>
          </p:nvCxnSpPr>
          <p:spPr>
            <a:xfrm>
              <a:off x="5097780" y="1990929"/>
              <a:ext cx="33403" cy="1474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D20965D6-A18D-43B2-85A4-323D01C5D91C}"/>
                </a:ext>
              </a:extLst>
            </p:cNvPr>
            <p:cNvSpPr/>
            <p:nvPr/>
          </p:nvSpPr>
          <p:spPr>
            <a:xfrm>
              <a:off x="5294126" y="2141018"/>
              <a:ext cx="106680" cy="936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67FEA5D1-EAF7-48E3-9043-04F5BE29EE44}"/>
                </a:ext>
              </a:extLst>
            </p:cNvPr>
            <p:cNvCxnSpPr>
              <a:stCxn id="151" idx="4"/>
              <a:endCxn id="159" idx="0"/>
            </p:cNvCxnSpPr>
            <p:nvPr/>
          </p:nvCxnSpPr>
          <p:spPr>
            <a:xfrm>
              <a:off x="5331460" y="2066031"/>
              <a:ext cx="16006" cy="749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101D83FE-7C71-45F8-B5F5-800325BBBC16}"/>
                </a:ext>
              </a:extLst>
            </p:cNvPr>
            <p:cNvSpPr/>
            <p:nvPr/>
          </p:nvSpPr>
          <p:spPr>
            <a:xfrm>
              <a:off x="5692140" y="1972381"/>
              <a:ext cx="106680" cy="93650"/>
            </a:xfrm>
            <a:prstGeom prst="ellipse">
              <a:avLst/>
            </a:prstGeom>
            <a:solidFill>
              <a:srgbClr val="A5A5A5"/>
            </a:solidFill>
            <a:ln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A4B6A725-7FA7-44E2-83E8-7B3582595254}"/>
                </a:ext>
              </a:extLst>
            </p:cNvPr>
            <p:cNvSpPr/>
            <p:nvPr/>
          </p:nvSpPr>
          <p:spPr>
            <a:xfrm>
              <a:off x="5694083" y="2214882"/>
              <a:ext cx="106680" cy="9365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B6B473CE-C90D-48C6-AF9D-54374F6D1534}"/>
                </a:ext>
              </a:extLst>
            </p:cNvPr>
            <p:cNvSpPr/>
            <p:nvPr/>
          </p:nvSpPr>
          <p:spPr>
            <a:xfrm>
              <a:off x="5684520" y="1741089"/>
              <a:ext cx="106680" cy="93650"/>
            </a:xfrm>
            <a:prstGeom prst="ellipse">
              <a:avLst/>
            </a:prstGeom>
            <a:solidFill>
              <a:srgbClr val="98A9D9"/>
            </a:solidFill>
            <a:ln>
              <a:solidFill>
                <a:srgbClr val="A2B2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BE4A68EB-81E8-4C87-8B88-731EA74200B7}"/>
                </a:ext>
              </a:extLst>
            </p:cNvPr>
            <p:cNvCxnSpPr/>
            <p:nvPr/>
          </p:nvCxnSpPr>
          <p:spPr>
            <a:xfrm>
              <a:off x="5809470" y="2019206"/>
              <a:ext cx="1265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AFEF81A4-E25E-4BFA-9EC5-DC44169B5890}"/>
                </a:ext>
              </a:extLst>
            </p:cNvPr>
            <p:cNvGrpSpPr/>
            <p:nvPr/>
          </p:nvGrpSpPr>
          <p:grpSpPr>
            <a:xfrm>
              <a:off x="5938520" y="1928641"/>
              <a:ext cx="198120" cy="174883"/>
              <a:chOff x="7752080" y="3254117"/>
              <a:chExt cx="198120" cy="174883"/>
            </a:xfrm>
          </p:grpSpPr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4AC7CD35-1B0D-4FC7-8845-70C7F25C0813}"/>
                  </a:ext>
                </a:extLst>
              </p:cNvPr>
              <p:cNvSpPr/>
              <p:nvPr/>
            </p:nvSpPr>
            <p:spPr>
              <a:xfrm>
                <a:off x="7752080" y="3254117"/>
                <a:ext cx="198120" cy="17488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加号 170">
                <a:extLst>
                  <a:ext uri="{FF2B5EF4-FFF2-40B4-BE49-F238E27FC236}">
                    <a16:creationId xmlns:a16="http://schemas.microsoft.com/office/drawing/2014/main" id="{7D01A334-D26F-4A88-B540-DB81A8CE1296}"/>
                  </a:ext>
                </a:extLst>
              </p:cNvPr>
              <p:cNvSpPr/>
              <p:nvPr/>
            </p:nvSpPr>
            <p:spPr>
              <a:xfrm>
                <a:off x="7787640" y="3280543"/>
                <a:ext cx="127000" cy="120686"/>
              </a:xfrm>
              <a:prstGeom prst="mathPl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ED03626A-A60C-4ABE-98E8-769373717E5F}"/>
                </a:ext>
              </a:extLst>
            </p:cNvPr>
            <p:cNvCxnSpPr>
              <a:stCxn id="164" idx="6"/>
            </p:cNvCxnSpPr>
            <p:nvPr/>
          </p:nvCxnSpPr>
          <p:spPr>
            <a:xfrm>
              <a:off x="5791200" y="1787914"/>
              <a:ext cx="2463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C5F6EA57-7E9B-4F6B-B232-9E90B4634F8F}"/>
                </a:ext>
              </a:extLst>
            </p:cNvPr>
            <p:cNvCxnSpPr/>
            <p:nvPr/>
          </p:nvCxnSpPr>
          <p:spPr>
            <a:xfrm>
              <a:off x="5798820" y="2261707"/>
              <a:ext cx="2463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15564BDC-748B-4AFD-9641-1B1E4340A674}"/>
                </a:ext>
              </a:extLst>
            </p:cNvPr>
            <p:cNvCxnSpPr>
              <a:endCxn id="170" idx="0"/>
            </p:cNvCxnSpPr>
            <p:nvPr/>
          </p:nvCxnSpPr>
          <p:spPr>
            <a:xfrm>
              <a:off x="6037580" y="1787914"/>
              <a:ext cx="0" cy="1407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843AAFF6-B457-4775-80BE-DB9F2D0D70C3}"/>
                </a:ext>
              </a:extLst>
            </p:cNvPr>
            <p:cNvCxnSpPr>
              <a:endCxn id="170" idx="4"/>
            </p:cNvCxnSpPr>
            <p:nvPr/>
          </p:nvCxnSpPr>
          <p:spPr>
            <a:xfrm flipH="1" flipV="1">
              <a:off x="6037580" y="2103524"/>
              <a:ext cx="7620" cy="1581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121A9438-06BF-4CA8-A1D9-9CE28A7C5FD3}"/>
                </a:ext>
              </a:extLst>
            </p:cNvPr>
            <p:cNvSpPr/>
            <p:nvPr/>
          </p:nvSpPr>
          <p:spPr>
            <a:xfrm>
              <a:off x="6344047" y="1967729"/>
              <a:ext cx="106680" cy="9365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8E9BC7EE-1141-451A-9F1E-F3BC9D85B9F1}"/>
                </a:ext>
              </a:extLst>
            </p:cNvPr>
            <p:cNvCxnSpPr>
              <a:cxnSpLocks/>
              <a:stCxn id="170" idx="6"/>
              <a:endCxn id="180" idx="2"/>
            </p:cNvCxnSpPr>
            <p:nvPr/>
          </p:nvCxnSpPr>
          <p:spPr>
            <a:xfrm flipV="1">
              <a:off x="6136640" y="2014554"/>
              <a:ext cx="207407" cy="1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ACC0431E-DE95-4262-B212-608E14025C9F}"/>
                </a:ext>
              </a:extLst>
            </p:cNvPr>
            <p:cNvSpPr/>
            <p:nvPr/>
          </p:nvSpPr>
          <p:spPr>
            <a:xfrm>
              <a:off x="5713730" y="2655153"/>
              <a:ext cx="106680" cy="93650"/>
            </a:xfrm>
            <a:prstGeom prst="ellipse">
              <a:avLst/>
            </a:prstGeom>
            <a:solidFill>
              <a:srgbClr val="A0B0DC"/>
            </a:solidFill>
            <a:ln>
              <a:solidFill>
                <a:srgbClr val="A1B1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D3BDABD5-1865-4671-97BF-ECA37E6767C6}"/>
                </a:ext>
              </a:extLst>
            </p:cNvPr>
            <p:cNvSpPr/>
            <p:nvPr/>
          </p:nvSpPr>
          <p:spPr>
            <a:xfrm>
              <a:off x="5715673" y="2897654"/>
              <a:ext cx="106680" cy="936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B91B17E6-07A0-4F91-9494-E140210DDA43}"/>
                </a:ext>
              </a:extLst>
            </p:cNvPr>
            <p:cNvSpPr/>
            <p:nvPr/>
          </p:nvSpPr>
          <p:spPr>
            <a:xfrm>
              <a:off x="5706110" y="2423861"/>
              <a:ext cx="106680" cy="93650"/>
            </a:xfrm>
            <a:prstGeom prst="ellipse">
              <a:avLst/>
            </a:prstGeom>
            <a:solidFill>
              <a:srgbClr val="A5A5A5"/>
            </a:solidFill>
            <a:ln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8F8E0169-A75B-44F9-9600-BA47040A5058}"/>
                </a:ext>
              </a:extLst>
            </p:cNvPr>
            <p:cNvCxnSpPr/>
            <p:nvPr/>
          </p:nvCxnSpPr>
          <p:spPr>
            <a:xfrm>
              <a:off x="5831060" y="2701978"/>
              <a:ext cx="1265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0" name="组合 199">
              <a:extLst>
                <a:ext uri="{FF2B5EF4-FFF2-40B4-BE49-F238E27FC236}">
                  <a16:creationId xmlns:a16="http://schemas.microsoft.com/office/drawing/2014/main" id="{8E10C346-AD66-4E6C-8A0F-C74A3206B7A6}"/>
                </a:ext>
              </a:extLst>
            </p:cNvPr>
            <p:cNvGrpSpPr/>
            <p:nvPr/>
          </p:nvGrpSpPr>
          <p:grpSpPr>
            <a:xfrm>
              <a:off x="5960110" y="2611413"/>
              <a:ext cx="198120" cy="174883"/>
              <a:chOff x="7752080" y="3254117"/>
              <a:chExt cx="198120" cy="174883"/>
            </a:xfrm>
          </p:grpSpPr>
          <p:sp>
            <p:nvSpPr>
              <p:cNvPr id="201" name="椭圆 200">
                <a:extLst>
                  <a:ext uri="{FF2B5EF4-FFF2-40B4-BE49-F238E27FC236}">
                    <a16:creationId xmlns:a16="http://schemas.microsoft.com/office/drawing/2014/main" id="{3C5F73D4-91DA-47DE-ACAE-CCCE4D589811}"/>
                  </a:ext>
                </a:extLst>
              </p:cNvPr>
              <p:cNvSpPr/>
              <p:nvPr/>
            </p:nvSpPr>
            <p:spPr>
              <a:xfrm>
                <a:off x="7752080" y="3254117"/>
                <a:ext cx="198120" cy="17488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加号 201">
                <a:extLst>
                  <a:ext uri="{FF2B5EF4-FFF2-40B4-BE49-F238E27FC236}">
                    <a16:creationId xmlns:a16="http://schemas.microsoft.com/office/drawing/2014/main" id="{7619E68D-DE3F-4448-B918-5089549628A9}"/>
                  </a:ext>
                </a:extLst>
              </p:cNvPr>
              <p:cNvSpPr/>
              <p:nvPr/>
            </p:nvSpPr>
            <p:spPr>
              <a:xfrm>
                <a:off x="7787640" y="3280543"/>
                <a:ext cx="127000" cy="120686"/>
              </a:xfrm>
              <a:prstGeom prst="mathPl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67437DF2-C324-46E3-881B-C1EF2E07A621}"/>
                </a:ext>
              </a:extLst>
            </p:cNvPr>
            <p:cNvCxnSpPr>
              <a:stCxn id="198" idx="6"/>
            </p:cNvCxnSpPr>
            <p:nvPr/>
          </p:nvCxnSpPr>
          <p:spPr>
            <a:xfrm>
              <a:off x="5812790" y="2470686"/>
              <a:ext cx="2463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B64A295E-DF3C-458F-9C7C-3AAC5F85D375}"/>
                </a:ext>
              </a:extLst>
            </p:cNvPr>
            <p:cNvCxnSpPr/>
            <p:nvPr/>
          </p:nvCxnSpPr>
          <p:spPr>
            <a:xfrm>
              <a:off x="5820410" y="2944479"/>
              <a:ext cx="2463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C0820051-8365-44C0-A937-F9FA6EB914A5}"/>
                </a:ext>
              </a:extLst>
            </p:cNvPr>
            <p:cNvCxnSpPr>
              <a:endCxn id="201" idx="0"/>
            </p:cNvCxnSpPr>
            <p:nvPr/>
          </p:nvCxnSpPr>
          <p:spPr>
            <a:xfrm>
              <a:off x="6059170" y="2470686"/>
              <a:ext cx="0" cy="1407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4C5BFA2D-8622-4A3F-8887-5D209394E253}"/>
                </a:ext>
              </a:extLst>
            </p:cNvPr>
            <p:cNvCxnSpPr>
              <a:endCxn id="201" idx="4"/>
            </p:cNvCxnSpPr>
            <p:nvPr/>
          </p:nvCxnSpPr>
          <p:spPr>
            <a:xfrm flipH="1" flipV="1">
              <a:off x="6059170" y="2786296"/>
              <a:ext cx="7620" cy="1581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D776666D-EB51-403C-93D1-54A11EC6E705}"/>
                </a:ext>
              </a:extLst>
            </p:cNvPr>
            <p:cNvSpPr/>
            <p:nvPr/>
          </p:nvSpPr>
          <p:spPr>
            <a:xfrm>
              <a:off x="6365637" y="2650501"/>
              <a:ext cx="106680" cy="9365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DF49216D-DDD4-4116-89FF-D0264ACC9427}"/>
                </a:ext>
              </a:extLst>
            </p:cNvPr>
            <p:cNvCxnSpPr>
              <a:stCxn id="201" idx="6"/>
              <a:endCxn id="207" idx="2"/>
            </p:cNvCxnSpPr>
            <p:nvPr/>
          </p:nvCxnSpPr>
          <p:spPr>
            <a:xfrm flipV="1">
              <a:off x="6158230" y="2697326"/>
              <a:ext cx="207407" cy="1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D697B219-AB18-4706-91A7-F7E65957A254}"/>
              </a:ext>
            </a:extLst>
          </p:cNvPr>
          <p:cNvCxnSpPr>
            <a:stCxn id="147" idx="3"/>
          </p:cNvCxnSpPr>
          <p:nvPr/>
        </p:nvCxnSpPr>
        <p:spPr>
          <a:xfrm>
            <a:off x="5247460" y="2588898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矩形 212">
            <a:extLst>
              <a:ext uri="{FF2B5EF4-FFF2-40B4-BE49-F238E27FC236}">
                <a16:creationId xmlns:a16="http://schemas.microsoft.com/office/drawing/2014/main" id="{59E337C6-C624-4448-8CCC-97D52CA6A50A}"/>
              </a:ext>
            </a:extLst>
          </p:cNvPr>
          <p:cNvSpPr/>
          <p:nvPr/>
        </p:nvSpPr>
        <p:spPr>
          <a:xfrm>
            <a:off x="5572727" y="2355079"/>
            <a:ext cx="650240" cy="179066"/>
          </a:xfrm>
          <a:prstGeom prst="rect">
            <a:avLst/>
          </a:prstGeom>
          <a:solidFill>
            <a:srgbClr val="385723"/>
          </a:solidFill>
          <a:ln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C2C534C9-AB91-4622-B088-5B07FD381BB2}"/>
              </a:ext>
            </a:extLst>
          </p:cNvPr>
          <p:cNvSpPr/>
          <p:nvPr/>
        </p:nvSpPr>
        <p:spPr>
          <a:xfrm>
            <a:off x="5572727" y="2612932"/>
            <a:ext cx="650240" cy="17906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9110C07A-3DC8-4E59-8660-3D0BCCE505B5}"/>
              </a:ext>
            </a:extLst>
          </p:cNvPr>
          <p:cNvSpPr/>
          <p:nvPr/>
        </p:nvSpPr>
        <p:spPr>
          <a:xfrm>
            <a:off x="6562047" y="2419167"/>
            <a:ext cx="600615" cy="2840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GRU</a:t>
            </a:r>
            <a:endParaRPr lang="zh-CN" altLang="en-US" sz="1200" dirty="0"/>
          </a:p>
        </p:txBody>
      </p:sp>
      <p:cxnSp>
        <p:nvCxnSpPr>
          <p:cNvPr id="223" name="连接符: 肘形 222">
            <a:extLst>
              <a:ext uri="{FF2B5EF4-FFF2-40B4-BE49-F238E27FC236}">
                <a16:creationId xmlns:a16="http://schemas.microsoft.com/office/drawing/2014/main" id="{8064DBCE-2D9A-4071-A566-CEE15C9EEE6F}"/>
              </a:ext>
            </a:extLst>
          </p:cNvPr>
          <p:cNvCxnSpPr>
            <a:cxnSpLocks/>
            <a:stCxn id="215" idx="2"/>
            <a:endCxn id="218" idx="2"/>
          </p:cNvCxnSpPr>
          <p:nvPr/>
        </p:nvCxnSpPr>
        <p:spPr>
          <a:xfrm rot="5400000" flipH="1" flipV="1">
            <a:off x="6285370" y="2328872"/>
            <a:ext cx="202645" cy="951324"/>
          </a:xfrm>
          <a:prstGeom prst="bentConnector3">
            <a:avLst>
              <a:gd name="adj1" fmla="val -1128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矩形 224">
            <a:extLst>
              <a:ext uri="{FF2B5EF4-FFF2-40B4-BE49-F238E27FC236}">
                <a16:creationId xmlns:a16="http://schemas.microsoft.com/office/drawing/2014/main" id="{CD47A008-604C-4F2C-9D7E-3F6C9078439B}"/>
              </a:ext>
            </a:extLst>
          </p:cNvPr>
          <p:cNvSpPr/>
          <p:nvPr/>
        </p:nvSpPr>
        <p:spPr>
          <a:xfrm>
            <a:off x="7247135" y="2887359"/>
            <a:ext cx="476424" cy="288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0" name="连接符: 肘形 229">
            <a:extLst>
              <a:ext uri="{FF2B5EF4-FFF2-40B4-BE49-F238E27FC236}">
                <a16:creationId xmlns:a16="http://schemas.microsoft.com/office/drawing/2014/main" id="{71DC87A9-6F61-4089-B5D7-005349E8593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66918" y="2750381"/>
            <a:ext cx="300606" cy="228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文本框 230">
            <a:extLst>
              <a:ext uri="{FF2B5EF4-FFF2-40B4-BE49-F238E27FC236}">
                <a16:creationId xmlns:a16="http://schemas.microsoft.com/office/drawing/2014/main" id="{54D0D851-6C79-499D-8C87-9E164EF33384}"/>
              </a:ext>
            </a:extLst>
          </p:cNvPr>
          <p:cNvSpPr txBox="1"/>
          <p:nvPr/>
        </p:nvSpPr>
        <p:spPr>
          <a:xfrm>
            <a:off x="7080874" y="3143245"/>
            <a:ext cx="2352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relationship </a:t>
            </a:r>
          </a:p>
          <a:p>
            <a:r>
              <a:rPr lang="en-US" altLang="zh-CN" sz="1200" dirty="0"/>
              <a:t>message </a:t>
            </a:r>
          </a:p>
          <a:p>
            <a:r>
              <a:rPr lang="en-US" altLang="zh-CN" sz="1200" dirty="0"/>
              <a:t>pooling</a:t>
            </a:r>
            <a:endParaRPr lang="zh-CN" altLang="en-US" sz="1200" dirty="0"/>
          </a:p>
        </p:txBody>
      </p:sp>
      <p:cxnSp>
        <p:nvCxnSpPr>
          <p:cNvPr id="233" name="连接符: 肘形 232">
            <a:extLst>
              <a:ext uri="{FF2B5EF4-FFF2-40B4-BE49-F238E27FC236}">
                <a16:creationId xmlns:a16="http://schemas.microsoft.com/office/drawing/2014/main" id="{04FCF5DB-94E2-4336-AB4E-901BE675787F}"/>
              </a:ext>
            </a:extLst>
          </p:cNvPr>
          <p:cNvCxnSpPr>
            <a:cxnSpLocks/>
            <a:stCxn id="225" idx="3"/>
          </p:cNvCxnSpPr>
          <p:nvPr/>
        </p:nvCxnSpPr>
        <p:spPr>
          <a:xfrm flipV="1">
            <a:off x="7723559" y="2718238"/>
            <a:ext cx="533335" cy="313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3292D3F1-F467-408E-B750-132E376599BB}"/>
              </a:ext>
            </a:extLst>
          </p:cNvPr>
          <p:cNvCxnSpPr>
            <a:cxnSpLocks/>
            <a:stCxn id="218" idx="3"/>
          </p:cNvCxnSpPr>
          <p:nvPr/>
        </p:nvCxnSpPr>
        <p:spPr>
          <a:xfrm>
            <a:off x="7162662" y="2561189"/>
            <a:ext cx="685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1A5DFAE-1F9B-4FEF-85E9-EFDC0566396E}"/>
              </a:ext>
            </a:extLst>
          </p:cNvPr>
          <p:cNvSpPr txBox="1"/>
          <p:nvPr/>
        </p:nvSpPr>
        <p:spPr>
          <a:xfrm>
            <a:off x="6096000" y="2912501"/>
            <a:ext cx="112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GRU </a:t>
            </a:r>
          </a:p>
          <a:p>
            <a:r>
              <a:rPr lang="en-US" altLang="zh-CN" sz="1200" dirty="0"/>
              <a:t>input</a:t>
            </a:r>
            <a:endParaRPr lang="zh-CN" altLang="en-US" sz="1200" dirty="0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D58678A1-AED3-4B1B-8B2E-3451EA3027A2}"/>
              </a:ext>
            </a:extLst>
          </p:cNvPr>
          <p:cNvSpPr txBox="1"/>
          <p:nvPr/>
        </p:nvSpPr>
        <p:spPr>
          <a:xfrm>
            <a:off x="7162662" y="2317743"/>
            <a:ext cx="939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message</a:t>
            </a:r>
          </a:p>
          <a:p>
            <a:r>
              <a:rPr lang="en-US" altLang="zh-CN" sz="1100" dirty="0"/>
              <a:t>passing</a:t>
            </a: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9D272867-DE91-43CE-B72C-0AB78DDF1036}"/>
              </a:ext>
            </a:extLst>
          </p:cNvPr>
          <p:cNvSpPr txBox="1"/>
          <p:nvPr/>
        </p:nvSpPr>
        <p:spPr>
          <a:xfrm>
            <a:off x="6608601" y="2119654"/>
            <a:ext cx="1107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 = 1</a:t>
            </a:r>
            <a:endParaRPr lang="zh-CN" altLang="en-US" sz="1200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8AA635BF-F031-45E2-8FAF-F4EAA756568A}"/>
              </a:ext>
            </a:extLst>
          </p:cNvPr>
          <p:cNvSpPr txBox="1"/>
          <p:nvPr/>
        </p:nvSpPr>
        <p:spPr>
          <a:xfrm>
            <a:off x="7854080" y="2135379"/>
            <a:ext cx="1107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 = 2</a:t>
            </a:r>
            <a:endParaRPr lang="zh-CN" altLang="en-US" sz="1200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EC18EADD-652E-49BE-B643-A89941BCD84D}"/>
              </a:ext>
            </a:extLst>
          </p:cNvPr>
          <p:cNvSpPr txBox="1"/>
          <p:nvPr/>
        </p:nvSpPr>
        <p:spPr>
          <a:xfrm>
            <a:off x="8397739" y="2317409"/>
            <a:ext cx="1303020" cy="36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 . .</a:t>
            </a:r>
            <a:endParaRPr lang="zh-CN" altLang="en-US" dirty="0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713376D2-5998-4FFE-96CA-9A9C489508B1}"/>
              </a:ext>
            </a:extLst>
          </p:cNvPr>
          <p:cNvSpPr txBox="1"/>
          <p:nvPr/>
        </p:nvSpPr>
        <p:spPr>
          <a:xfrm>
            <a:off x="8782854" y="2155145"/>
            <a:ext cx="1107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 = N</a:t>
            </a:r>
            <a:endParaRPr lang="zh-CN" altLang="en-US" sz="1200" dirty="0"/>
          </a:p>
        </p:txBody>
      </p: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AACCF21A-31DE-49B1-8404-F1D32385C7F0}"/>
              </a:ext>
            </a:extLst>
          </p:cNvPr>
          <p:cNvCxnSpPr>
            <a:stCxn id="105" idx="2"/>
            <a:endCxn id="135" idx="1"/>
          </p:cNvCxnSpPr>
          <p:nvPr/>
        </p:nvCxnSpPr>
        <p:spPr>
          <a:xfrm flipV="1">
            <a:off x="2526705" y="3374167"/>
            <a:ext cx="387869" cy="35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98C1B80F-658A-4CB8-B865-A8FB26DAC00F}"/>
              </a:ext>
            </a:extLst>
          </p:cNvPr>
          <p:cNvCxnSpPr>
            <a:stCxn id="134" idx="3"/>
          </p:cNvCxnSpPr>
          <p:nvPr/>
        </p:nvCxnSpPr>
        <p:spPr>
          <a:xfrm>
            <a:off x="2986140" y="1903650"/>
            <a:ext cx="417280" cy="44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163B0A70-3BD5-4B44-AB2A-231B29CD0BD1}"/>
              </a:ext>
            </a:extLst>
          </p:cNvPr>
          <p:cNvCxnSpPr/>
          <p:nvPr/>
        </p:nvCxnSpPr>
        <p:spPr>
          <a:xfrm flipV="1">
            <a:off x="2986140" y="2777907"/>
            <a:ext cx="417280" cy="441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1AB2BEF2-125D-4793-B67B-AAAAB754BB2C}"/>
              </a:ext>
            </a:extLst>
          </p:cNvPr>
          <p:cNvGrpSpPr/>
          <p:nvPr/>
        </p:nvGrpSpPr>
        <p:grpSpPr>
          <a:xfrm>
            <a:off x="9811200" y="1935152"/>
            <a:ext cx="1598481" cy="1551093"/>
            <a:chOff x="9054759" y="1724053"/>
            <a:chExt cx="1786858" cy="1551093"/>
          </a:xfrm>
        </p:grpSpPr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A255C5E1-D1D6-4BE6-9816-37EAC85E4F10}"/>
                </a:ext>
              </a:extLst>
            </p:cNvPr>
            <p:cNvSpPr/>
            <p:nvPr/>
          </p:nvSpPr>
          <p:spPr>
            <a:xfrm>
              <a:off x="9266630" y="1791241"/>
              <a:ext cx="104987" cy="531805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416D757C-9F19-4996-87E2-399B44550751}"/>
                </a:ext>
              </a:extLst>
            </p:cNvPr>
            <p:cNvSpPr/>
            <p:nvPr/>
          </p:nvSpPr>
          <p:spPr>
            <a:xfrm>
              <a:off x="9266631" y="2580900"/>
              <a:ext cx="104984" cy="565394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圆角矩形 109">
              <a:extLst>
                <a:ext uri="{FF2B5EF4-FFF2-40B4-BE49-F238E27FC236}">
                  <a16:creationId xmlns:a16="http://schemas.microsoft.com/office/drawing/2014/main" id="{66E12E64-69C1-4B65-8531-1D3DECE4E8E6}"/>
                </a:ext>
              </a:extLst>
            </p:cNvPr>
            <p:cNvSpPr/>
            <p:nvPr/>
          </p:nvSpPr>
          <p:spPr>
            <a:xfrm>
              <a:off x="9054759" y="1724053"/>
              <a:ext cx="1616628" cy="1551093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文本框 270">
              <a:extLst>
                <a:ext uri="{FF2B5EF4-FFF2-40B4-BE49-F238E27FC236}">
                  <a16:creationId xmlns:a16="http://schemas.microsoft.com/office/drawing/2014/main" id="{D0861090-1331-4BE2-8501-F4DB59818589}"/>
                </a:ext>
              </a:extLst>
            </p:cNvPr>
            <p:cNvSpPr txBox="1"/>
            <p:nvPr/>
          </p:nvSpPr>
          <p:spPr>
            <a:xfrm>
              <a:off x="9469473" y="1942422"/>
              <a:ext cx="11040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7030A0"/>
                  </a:solidFill>
                </a:rPr>
                <a:t>friends</a:t>
              </a:r>
              <a:endParaRPr lang="zh-CN" altLang="en-US" sz="1050" dirty="0">
                <a:solidFill>
                  <a:srgbClr val="7030A0"/>
                </a:solidFill>
              </a:endParaRPr>
            </a:p>
          </p:txBody>
        </p:sp>
        <p:sp>
          <p:nvSpPr>
            <p:cNvPr id="273" name="文本框 272">
              <a:extLst>
                <a:ext uri="{FF2B5EF4-FFF2-40B4-BE49-F238E27FC236}">
                  <a16:creationId xmlns:a16="http://schemas.microsoft.com/office/drawing/2014/main" id="{9CFFDE85-B385-47E9-8CBE-CB6BAF41E9EB}"/>
                </a:ext>
              </a:extLst>
            </p:cNvPr>
            <p:cNvSpPr txBox="1"/>
            <p:nvPr/>
          </p:nvSpPr>
          <p:spPr>
            <a:xfrm>
              <a:off x="9440279" y="2775468"/>
              <a:ext cx="140133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7030A0"/>
                  </a:solidFill>
                </a:rPr>
                <a:t>band members </a:t>
              </a:r>
              <a:endParaRPr lang="zh-CN" altLang="en-US" sz="1050" dirty="0">
                <a:solidFill>
                  <a:srgbClr val="7030A0"/>
                </a:solidFill>
              </a:endParaRPr>
            </a:p>
          </p:txBody>
        </p:sp>
      </p:grpSp>
      <p:sp>
        <p:nvSpPr>
          <p:cNvPr id="283" name="矩形 282">
            <a:extLst>
              <a:ext uri="{FF2B5EF4-FFF2-40B4-BE49-F238E27FC236}">
                <a16:creationId xmlns:a16="http://schemas.microsoft.com/office/drawing/2014/main" id="{F2CE1D8A-934F-446E-BE9D-A9E61A5DC677}"/>
              </a:ext>
            </a:extLst>
          </p:cNvPr>
          <p:cNvSpPr/>
          <p:nvPr/>
        </p:nvSpPr>
        <p:spPr>
          <a:xfrm>
            <a:off x="7848019" y="2444612"/>
            <a:ext cx="600615" cy="2840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GRU</a:t>
            </a:r>
            <a:endParaRPr lang="zh-CN" altLang="en-US" sz="1200" dirty="0"/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C6ECFD7D-85E3-4F91-924A-5B6A664402A9}"/>
              </a:ext>
            </a:extLst>
          </p:cNvPr>
          <p:cNvSpPr/>
          <p:nvPr/>
        </p:nvSpPr>
        <p:spPr>
          <a:xfrm>
            <a:off x="8789194" y="2454386"/>
            <a:ext cx="600615" cy="2840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GRU</a:t>
            </a:r>
            <a:endParaRPr lang="zh-CN" altLang="en-US" sz="1200" dirty="0"/>
          </a:p>
        </p:txBody>
      </p: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7F1B6B53-37D2-4BBB-9DDB-5574CA14AA47}"/>
              </a:ext>
            </a:extLst>
          </p:cNvPr>
          <p:cNvCxnSpPr/>
          <p:nvPr/>
        </p:nvCxnSpPr>
        <p:spPr>
          <a:xfrm>
            <a:off x="9387547" y="2594856"/>
            <a:ext cx="422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86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47EA0F7-A2ED-4B13-93C1-FC3B25815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58" y="1427480"/>
            <a:ext cx="5021158" cy="3810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B9060E-4809-46DB-8930-3F334DA2CF55}"/>
              </a:ext>
            </a:extLst>
          </p:cNvPr>
          <p:cNvSpPr/>
          <p:nvPr/>
        </p:nvSpPr>
        <p:spPr>
          <a:xfrm>
            <a:off x="1610360" y="1483360"/>
            <a:ext cx="1844040" cy="341376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AFF642-6DDA-4963-A8C3-4DA3B29DB2AF}"/>
              </a:ext>
            </a:extLst>
          </p:cNvPr>
          <p:cNvSpPr txBox="1"/>
          <p:nvPr/>
        </p:nvSpPr>
        <p:spPr>
          <a:xfrm>
            <a:off x="7411720" y="1795026"/>
            <a:ext cx="1437640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friends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1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61</Words>
  <Application>Microsoft Office PowerPoint</Application>
  <PresentationFormat>宽屏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 锦瑞</dc:creator>
  <cp:lastModifiedBy>锦瑞 梁</cp:lastModifiedBy>
  <cp:revision>22</cp:revision>
  <dcterms:created xsi:type="dcterms:W3CDTF">2019-02-21T05:53:23Z</dcterms:created>
  <dcterms:modified xsi:type="dcterms:W3CDTF">2019-02-21T11:27:10Z</dcterms:modified>
</cp:coreProperties>
</file>