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6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EE25984-D379-470A-AD4A-3FF126BF6722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2/22/2019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070F2CA-61F3-4A0B-89AF-994EFCAFFE58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编辑母版文本样式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第二级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第三级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第四级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第五级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C46650E-F60C-48B2-9ECC-EEBEA3B27540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2/22/2019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9BC77E-A222-46F9-8191-BAF2F0AB89CA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3"/>
          <p:cNvPicPr/>
          <p:nvPr/>
        </p:nvPicPr>
        <p:blipFill>
          <a:blip r:embed="rId2"/>
          <a:stretch/>
        </p:blipFill>
        <p:spPr>
          <a:xfrm>
            <a:off x="2666880" y="0"/>
            <a:ext cx="6857640" cy="6857640"/>
          </a:xfrm>
          <a:prstGeom prst="rect">
            <a:avLst/>
          </a:prstGeom>
          <a:ln>
            <a:noFill/>
          </a:ln>
        </p:spPr>
      </p:pic>
      <p:sp>
        <p:nvSpPr>
          <p:cNvPr id="83" name="Line 1"/>
          <p:cNvSpPr/>
          <p:nvPr/>
        </p:nvSpPr>
        <p:spPr>
          <a:xfrm>
            <a:off x="5743440" y="1533960"/>
            <a:ext cx="975600" cy="36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4" name="Line 2"/>
          <p:cNvSpPr/>
          <p:nvPr/>
        </p:nvSpPr>
        <p:spPr>
          <a:xfrm flipV="1">
            <a:off x="4876560" y="1632240"/>
            <a:ext cx="1842480" cy="324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6719040" y="1517400"/>
            <a:ext cx="744840" cy="1317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latin typeface="等线"/>
              </a:rPr>
              <a:t>friends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5859000" y="2093040"/>
            <a:ext cx="744840" cy="1317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latin typeface="等线"/>
              </a:rPr>
              <a:t>friends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87" name="Line 5"/>
          <p:cNvSpPr/>
          <p:nvPr/>
        </p:nvSpPr>
        <p:spPr>
          <a:xfrm>
            <a:off x="5743440" y="2158920"/>
            <a:ext cx="115200" cy="36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8" name="Line 6"/>
          <p:cNvSpPr/>
          <p:nvPr/>
        </p:nvSpPr>
        <p:spPr>
          <a:xfrm>
            <a:off x="6231240" y="2224800"/>
            <a:ext cx="360" cy="10512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3640680" y="5164560"/>
            <a:ext cx="744840" cy="1317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latin typeface="等线"/>
              </a:rPr>
              <a:t>friends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90" name="Line 8"/>
          <p:cNvSpPr/>
          <p:nvPr/>
        </p:nvSpPr>
        <p:spPr>
          <a:xfrm flipV="1">
            <a:off x="4012920" y="4907160"/>
            <a:ext cx="360" cy="25740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1" name="Line 9"/>
          <p:cNvSpPr/>
          <p:nvPr/>
        </p:nvSpPr>
        <p:spPr>
          <a:xfrm>
            <a:off x="4385520" y="5230440"/>
            <a:ext cx="907560" cy="36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2" name="CustomShape 10"/>
          <p:cNvSpPr/>
          <p:nvPr/>
        </p:nvSpPr>
        <p:spPr>
          <a:xfrm>
            <a:off x="6814080" y="2093040"/>
            <a:ext cx="1239120" cy="1317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latin typeface="等线"/>
              </a:rPr>
              <a:t>band members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93" name="Line 11"/>
          <p:cNvSpPr/>
          <p:nvPr/>
        </p:nvSpPr>
        <p:spPr>
          <a:xfrm flipH="1">
            <a:off x="6912000" y="2224800"/>
            <a:ext cx="6840" cy="10512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4" name="Line 12"/>
          <p:cNvSpPr/>
          <p:nvPr/>
        </p:nvSpPr>
        <p:spPr>
          <a:xfrm flipH="1">
            <a:off x="7894080" y="2224800"/>
            <a:ext cx="6840" cy="18972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1"/>
          <p:cNvGrpSpPr/>
          <p:nvPr/>
        </p:nvGrpSpPr>
        <p:grpSpPr>
          <a:xfrm>
            <a:off x="446040" y="1901880"/>
            <a:ext cx="1038240" cy="1161360"/>
            <a:chOff x="446040" y="1901880"/>
            <a:chExt cx="1038240" cy="1161360"/>
          </a:xfrm>
        </p:grpSpPr>
        <p:pic>
          <p:nvPicPr>
            <p:cNvPr id="96" name="图片 3"/>
            <p:cNvPicPr/>
            <p:nvPr/>
          </p:nvPicPr>
          <p:blipFill>
            <a:blip r:embed="rId2"/>
            <a:stretch/>
          </p:blipFill>
          <p:spPr>
            <a:xfrm>
              <a:off x="446040" y="1901880"/>
              <a:ext cx="1038240" cy="1161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7" name="CustomShape 2"/>
            <p:cNvSpPr/>
            <p:nvPr/>
          </p:nvSpPr>
          <p:spPr>
            <a:xfrm>
              <a:off x="801360" y="2238120"/>
              <a:ext cx="206280" cy="631440"/>
            </a:xfrm>
            <a:prstGeom prst="rect">
              <a:avLst/>
            </a:prstGeom>
            <a:noFill/>
            <a:ln w="9360">
              <a:solidFill>
                <a:schemeClr val="accent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3"/>
            <p:cNvSpPr/>
            <p:nvPr/>
          </p:nvSpPr>
          <p:spPr>
            <a:xfrm>
              <a:off x="904680" y="2295360"/>
              <a:ext cx="168480" cy="408240"/>
            </a:xfrm>
            <a:prstGeom prst="rect">
              <a:avLst/>
            </a:prstGeom>
            <a:noFill/>
            <a:ln w="9360">
              <a:solidFill>
                <a:schemeClr val="accent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4"/>
            <p:cNvSpPr/>
            <p:nvPr/>
          </p:nvSpPr>
          <p:spPr>
            <a:xfrm>
              <a:off x="926640" y="2391120"/>
              <a:ext cx="172080" cy="463680"/>
            </a:xfrm>
            <a:prstGeom prst="rect">
              <a:avLst/>
            </a:prstGeom>
            <a:noFill/>
            <a:ln w="9360">
              <a:solidFill>
                <a:schemeClr val="accent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0" name="Group 5"/>
          <p:cNvGrpSpPr/>
          <p:nvPr/>
        </p:nvGrpSpPr>
        <p:grpSpPr>
          <a:xfrm>
            <a:off x="1613880" y="2150640"/>
            <a:ext cx="767880" cy="697320"/>
            <a:chOff x="1613880" y="2150640"/>
            <a:chExt cx="767880" cy="697320"/>
          </a:xfrm>
        </p:grpSpPr>
        <p:sp>
          <p:nvSpPr>
            <p:cNvPr id="101" name="CustomShape 6"/>
            <p:cNvSpPr/>
            <p:nvPr/>
          </p:nvSpPr>
          <p:spPr>
            <a:xfrm rot="5400000">
              <a:off x="1595160" y="2169360"/>
              <a:ext cx="697320" cy="65988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02" name="CustomShape 7"/>
            <p:cNvSpPr/>
            <p:nvPr/>
          </p:nvSpPr>
          <p:spPr>
            <a:xfrm>
              <a:off x="1630440" y="2307960"/>
              <a:ext cx="75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等线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03" name="CustomShape 8"/>
          <p:cNvSpPr/>
          <p:nvPr/>
        </p:nvSpPr>
        <p:spPr>
          <a:xfrm>
            <a:off x="1253160" y="2492640"/>
            <a:ext cx="344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104" name="Group 9"/>
          <p:cNvGrpSpPr/>
          <p:nvPr/>
        </p:nvGrpSpPr>
        <p:grpSpPr>
          <a:xfrm>
            <a:off x="2422440" y="1678320"/>
            <a:ext cx="1168560" cy="1341720"/>
            <a:chOff x="2422440" y="1678320"/>
            <a:chExt cx="1168560" cy="1341720"/>
          </a:xfrm>
        </p:grpSpPr>
        <p:sp>
          <p:nvSpPr>
            <p:cNvPr id="105" name="CustomShape 10"/>
            <p:cNvSpPr/>
            <p:nvPr/>
          </p:nvSpPr>
          <p:spPr>
            <a:xfrm>
              <a:off x="2422440" y="1678320"/>
              <a:ext cx="1168560" cy="13417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11"/>
            <p:cNvSpPr/>
            <p:nvPr/>
          </p:nvSpPr>
          <p:spPr>
            <a:xfrm>
              <a:off x="2702520" y="2034360"/>
              <a:ext cx="423000" cy="6836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CustomShape 12"/>
            <p:cNvSpPr/>
            <p:nvPr/>
          </p:nvSpPr>
          <p:spPr>
            <a:xfrm>
              <a:off x="2914200" y="2119680"/>
              <a:ext cx="325440" cy="50868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CustomShape 13"/>
            <p:cNvSpPr/>
            <p:nvPr/>
          </p:nvSpPr>
          <p:spPr>
            <a:xfrm>
              <a:off x="2987280" y="2206440"/>
              <a:ext cx="314280" cy="4903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" name="CustomShape 14"/>
          <p:cNvSpPr/>
          <p:nvPr/>
        </p:nvSpPr>
        <p:spPr>
          <a:xfrm>
            <a:off x="2273760" y="2467080"/>
            <a:ext cx="294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110" name="Group 15"/>
          <p:cNvGrpSpPr/>
          <p:nvPr/>
        </p:nvGrpSpPr>
        <p:grpSpPr>
          <a:xfrm>
            <a:off x="7077600" y="1836000"/>
            <a:ext cx="742320" cy="1306080"/>
            <a:chOff x="7077600" y="1836000"/>
            <a:chExt cx="742320" cy="1306080"/>
          </a:xfrm>
        </p:grpSpPr>
        <p:sp>
          <p:nvSpPr>
            <p:cNvPr id="111" name="CustomShape 16"/>
            <p:cNvSpPr/>
            <p:nvPr/>
          </p:nvSpPr>
          <p:spPr>
            <a:xfrm rot="16200000">
              <a:off x="7343280" y="1898640"/>
              <a:ext cx="177840" cy="450000"/>
            </a:xfrm>
            <a:prstGeom prst="roundRect">
              <a:avLst>
                <a:gd name="adj" fmla="val 16667"/>
              </a:avLst>
            </a:prstGeom>
            <a:solidFill>
              <a:srgbClr val="E2F0D9"/>
            </a:solidFill>
            <a:ln>
              <a:solidFill>
                <a:srgbClr val="E2F0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CustomShape 17"/>
            <p:cNvSpPr/>
            <p:nvPr/>
          </p:nvSpPr>
          <p:spPr>
            <a:xfrm rot="16200000">
              <a:off x="7342920" y="2235240"/>
              <a:ext cx="178920" cy="45036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CustomShape 18"/>
            <p:cNvSpPr/>
            <p:nvPr/>
          </p:nvSpPr>
          <p:spPr>
            <a:xfrm rot="16200000">
              <a:off x="7342920" y="2620080"/>
              <a:ext cx="178920" cy="45036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19"/>
            <p:cNvSpPr/>
            <p:nvPr/>
          </p:nvSpPr>
          <p:spPr>
            <a:xfrm>
              <a:off x="7077600" y="1836000"/>
              <a:ext cx="742320" cy="130608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5" name="CustomShape 20"/>
          <p:cNvSpPr/>
          <p:nvPr/>
        </p:nvSpPr>
        <p:spPr>
          <a:xfrm>
            <a:off x="3442680" y="2467080"/>
            <a:ext cx="30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116" name="Group 21"/>
          <p:cNvGrpSpPr/>
          <p:nvPr/>
        </p:nvGrpSpPr>
        <p:grpSpPr>
          <a:xfrm>
            <a:off x="4864680" y="1884960"/>
            <a:ext cx="1928880" cy="1212120"/>
            <a:chOff x="4864680" y="1884960"/>
            <a:chExt cx="1928880" cy="1212120"/>
          </a:xfrm>
        </p:grpSpPr>
        <p:sp>
          <p:nvSpPr>
            <p:cNvPr id="117" name="CustomShape 22"/>
            <p:cNvSpPr/>
            <p:nvPr/>
          </p:nvSpPr>
          <p:spPr>
            <a:xfrm>
              <a:off x="4864680" y="1884960"/>
              <a:ext cx="1928880" cy="121212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23"/>
            <p:cNvSpPr/>
            <p:nvPr/>
          </p:nvSpPr>
          <p:spPr>
            <a:xfrm>
              <a:off x="5026320" y="2004120"/>
              <a:ext cx="102240" cy="928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19" name="CustomShape 24"/>
            <p:cNvSpPr/>
            <p:nvPr/>
          </p:nvSpPr>
          <p:spPr>
            <a:xfrm>
              <a:off x="5026320" y="2152080"/>
              <a:ext cx="102240" cy="928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20" name="CustomShape 25"/>
            <p:cNvSpPr/>
            <p:nvPr/>
          </p:nvSpPr>
          <p:spPr>
            <a:xfrm>
              <a:off x="5512680" y="2081160"/>
              <a:ext cx="102240" cy="928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grpSp>
          <p:nvGrpSpPr>
            <p:cNvPr id="121" name="Group 26"/>
            <p:cNvGrpSpPr/>
            <p:nvPr/>
          </p:nvGrpSpPr>
          <p:grpSpPr>
            <a:xfrm>
              <a:off x="5235480" y="2050920"/>
              <a:ext cx="171360" cy="153720"/>
              <a:chOff x="5235480" y="2050920"/>
              <a:chExt cx="171360" cy="153720"/>
            </a:xfrm>
          </p:grpSpPr>
          <p:sp>
            <p:nvSpPr>
              <p:cNvPr id="122" name="CustomShape 27"/>
              <p:cNvSpPr/>
              <p:nvPr/>
            </p:nvSpPr>
            <p:spPr>
              <a:xfrm>
                <a:off x="5235480" y="2050920"/>
                <a:ext cx="171360" cy="1537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3" name="CustomShape 28"/>
              <p:cNvSpPr/>
              <p:nvPr/>
            </p:nvSpPr>
            <p:spPr>
              <a:xfrm>
                <a:off x="5256000" y="2062440"/>
                <a:ext cx="130320" cy="13212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24" name="CustomShape 29"/>
            <p:cNvSpPr/>
            <p:nvPr/>
          </p:nvSpPr>
          <p:spPr>
            <a:xfrm>
              <a:off x="5128920" y="2050920"/>
              <a:ext cx="106200" cy="76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30"/>
            <p:cNvSpPr/>
            <p:nvPr/>
          </p:nvSpPr>
          <p:spPr>
            <a:xfrm flipV="1">
              <a:off x="5128920" y="2057040"/>
              <a:ext cx="106200" cy="70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CustomShape 31"/>
            <p:cNvSpPr/>
            <p:nvPr/>
          </p:nvSpPr>
          <p:spPr>
            <a:xfrm>
              <a:off x="5407560" y="2127600"/>
              <a:ext cx="104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CustomShape 32"/>
            <p:cNvSpPr/>
            <p:nvPr/>
          </p:nvSpPr>
          <p:spPr>
            <a:xfrm>
              <a:off x="4990680" y="1971360"/>
              <a:ext cx="653760" cy="30312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dk1"/>
              </a:solidFill>
              <a:custDash>
                <a:ds d="4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33"/>
            <p:cNvSpPr/>
            <p:nvPr/>
          </p:nvSpPr>
          <p:spPr>
            <a:xfrm>
              <a:off x="5991120" y="2132280"/>
              <a:ext cx="102240" cy="9288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29" name="CustomShape 34"/>
            <p:cNvSpPr/>
            <p:nvPr/>
          </p:nvSpPr>
          <p:spPr>
            <a:xfrm>
              <a:off x="5991120" y="2280240"/>
              <a:ext cx="102240" cy="92880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30" name="CustomShape 35"/>
            <p:cNvSpPr/>
            <p:nvPr/>
          </p:nvSpPr>
          <p:spPr>
            <a:xfrm>
              <a:off x="6477480" y="2209320"/>
              <a:ext cx="102240" cy="9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grpSp>
          <p:nvGrpSpPr>
            <p:cNvPr id="131" name="Group 36"/>
            <p:cNvGrpSpPr/>
            <p:nvPr/>
          </p:nvGrpSpPr>
          <p:grpSpPr>
            <a:xfrm>
              <a:off x="6200280" y="2179080"/>
              <a:ext cx="171360" cy="153720"/>
              <a:chOff x="6200280" y="2179080"/>
              <a:chExt cx="171360" cy="153720"/>
            </a:xfrm>
          </p:grpSpPr>
          <p:sp>
            <p:nvSpPr>
              <p:cNvPr id="132" name="CustomShape 37"/>
              <p:cNvSpPr/>
              <p:nvPr/>
            </p:nvSpPr>
            <p:spPr>
              <a:xfrm>
                <a:off x="6200280" y="2179080"/>
                <a:ext cx="171360" cy="1537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3" name="CustomShape 38"/>
              <p:cNvSpPr/>
              <p:nvPr/>
            </p:nvSpPr>
            <p:spPr>
              <a:xfrm>
                <a:off x="6220800" y="2190600"/>
                <a:ext cx="130320" cy="13212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34" name="CustomShape 39"/>
            <p:cNvSpPr/>
            <p:nvPr/>
          </p:nvSpPr>
          <p:spPr>
            <a:xfrm>
              <a:off x="6093720" y="2179080"/>
              <a:ext cx="106200" cy="76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CustomShape 40"/>
            <p:cNvSpPr/>
            <p:nvPr/>
          </p:nvSpPr>
          <p:spPr>
            <a:xfrm flipV="1">
              <a:off x="6093720" y="2185560"/>
              <a:ext cx="106200" cy="70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41"/>
            <p:cNvSpPr/>
            <p:nvPr/>
          </p:nvSpPr>
          <p:spPr>
            <a:xfrm>
              <a:off x="6372000" y="2256120"/>
              <a:ext cx="104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42"/>
            <p:cNvSpPr/>
            <p:nvPr/>
          </p:nvSpPr>
          <p:spPr>
            <a:xfrm>
              <a:off x="5049720" y="2565720"/>
              <a:ext cx="102240" cy="9288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38" name="CustomShape 43"/>
            <p:cNvSpPr/>
            <p:nvPr/>
          </p:nvSpPr>
          <p:spPr>
            <a:xfrm>
              <a:off x="5049720" y="2713680"/>
              <a:ext cx="102240" cy="9288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39" name="CustomShape 44"/>
            <p:cNvSpPr/>
            <p:nvPr/>
          </p:nvSpPr>
          <p:spPr>
            <a:xfrm>
              <a:off x="5536080" y="2642760"/>
              <a:ext cx="102240" cy="9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grpSp>
          <p:nvGrpSpPr>
            <p:cNvPr id="140" name="Group 45"/>
            <p:cNvGrpSpPr/>
            <p:nvPr/>
          </p:nvGrpSpPr>
          <p:grpSpPr>
            <a:xfrm>
              <a:off x="5258880" y="2612520"/>
              <a:ext cx="171360" cy="153720"/>
              <a:chOff x="5258880" y="2612520"/>
              <a:chExt cx="171360" cy="153720"/>
            </a:xfrm>
          </p:grpSpPr>
          <p:sp>
            <p:nvSpPr>
              <p:cNvPr id="141" name="CustomShape 46"/>
              <p:cNvSpPr/>
              <p:nvPr/>
            </p:nvSpPr>
            <p:spPr>
              <a:xfrm>
                <a:off x="5258880" y="2612520"/>
                <a:ext cx="171360" cy="1537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2" name="CustomShape 47"/>
              <p:cNvSpPr/>
              <p:nvPr/>
            </p:nvSpPr>
            <p:spPr>
              <a:xfrm>
                <a:off x="5279400" y="2624040"/>
                <a:ext cx="130320" cy="13212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43" name="CustomShape 48"/>
            <p:cNvSpPr/>
            <p:nvPr/>
          </p:nvSpPr>
          <p:spPr>
            <a:xfrm>
              <a:off x="5152320" y="2612520"/>
              <a:ext cx="106200" cy="76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49"/>
            <p:cNvSpPr/>
            <p:nvPr/>
          </p:nvSpPr>
          <p:spPr>
            <a:xfrm flipV="1">
              <a:off x="5152320" y="2619000"/>
              <a:ext cx="106200" cy="70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50"/>
            <p:cNvSpPr/>
            <p:nvPr/>
          </p:nvSpPr>
          <p:spPr>
            <a:xfrm>
              <a:off x="5430960" y="2689560"/>
              <a:ext cx="104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51"/>
            <p:cNvSpPr/>
            <p:nvPr/>
          </p:nvSpPr>
          <p:spPr>
            <a:xfrm>
              <a:off x="5980320" y="2712240"/>
              <a:ext cx="102240" cy="9288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47" name="CustomShape 52"/>
            <p:cNvSpPr/>
            <p:nvPr/>
          </p:nvSpPr>
          <p:spPr>
            <a:xfrm>
              <a:off x="5991120" y="2864160"/>
              <a:ext cx="102240" cy="92880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48" name="CustomShape 53"/>
            <p:cNvSpPr/>
            <p:nvPr/>
          </p:nvSpPr>
          <p:spPr>
            <a:xfrm>
              <a:off x="6477480" y="2793600"/>
              <a:ext cx="102240" cy="9288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grpSp>
          <p:nvGrpSpPr>
            <p:cNvPr id="149" name="Group 54"/>
            <p:cNvGrpSpPr/>
            <p:nvPr/>
          </p:nvGrpSpPr>
          <p:grpSpPr>
            <a:xfrm>
              <a:off x="6200280" y="2763000"/>
              <a:ext cx="171360" cy="153720"/>
              <a:chOff x="6200280" y="2763000"/>
              <a:chExt cx="171360" cy="153720"/>
            </a:xfrm>
          </p:grpSpPr>
          <p:sp>
            <p:nvSpPr>
              <p:cNvPr id="150" name="CustomShape 55"/>
              <p:cNvSpPr/>
              <p:nvPr/>
            </p:nvSpPr>
            <p:spPr>
              <a:xfrm>
                <a:off x="6200280" y="2763000"/>
                <a:ext cx="171360" cy="1537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1" name="CustomShape 56"/>
              <p:cNvSpPr/>
              <p:nvPr/>
            </p:nvSpPr>
            <p:spPr>
              <a:xfrm>
                <a:off x="6220800" y="2774880"/>
                <a:ext cx="130320" cy="13212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52" name="CustomShape 57"/>
            <p:cNvSpPr/>
            <p:nvPr/>
          </p:nvSpPr>
          <p:spPr>
            <a:xfrm>
              <a:off x="6082920" y="2759040"/>
              <a:ext cx="117000" cy="80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58"/>
            <p:cNvSpPr/>
            <p:nvPr/>
          </p:nvSpPr>
          <p:spPr>
            <a:xfrm flipV="1">
              <a:off x="6093720" y="2769480"/>
              <a:ext cx="106200" cy="70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59"/>
            <p:cNvSpPr/>
            <p:nvPr/>
          </p:nvSpPr>
          <p:spPr>
            <a:xfrm>
              <a:off x="6372000" y="2840040"/>
              <a:ext cx="104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5" name="CustomShape 60"/>
          <p:cNvSpPr/>
          <p:nvPr/>
        </p:nvSpPr>
        <p:spPr>
          <a:xfrm>
            <a:off x="4504320" y="2471760"/>
            <a:ext cx="34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156" name="Group 61"/>
          <p:cNvGrpSpPr/>
          <p:nvPr/>
        </p:nvGrpSpPr>
        <p:grpSpPr>
          <a:xfrm>
            <a:off x="3781080" y="1788480"/>
            <a:ext cx="723240" cy="1285560"/>
            <a:chOff x="3781080" y="1788480"/>
            <a:chExt cx="723240" cy="1285560"/>
          </a:xfrm>
        </p:grpSpPr>
        <p:sp>
          <p:nvSpPr>
            <p:cNvPr id="157" name="CustomShape 62"/>
            <p:cNvSpPr/>
            <p:nvPr/>
          </p:nvSpPr>
          <p:spPr>
            <a:xfrm rot="16200000">
              <a:off x="4038840" y="1852560"/>
              <a:ext cx="174960" cy="43848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63"/>
            <p:cNvSpPr/>
            <p:nvPr/>
          </p:nvSpPr>
          <p:spPr>
            <a:xfrm rot="16200000">
              <a:off x="4038480" y="2183760"/>
              <a:ext cx="176040" cy="43884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CustomShape 64"/>
            <p:cNvSpPr/>
            <p:nvPr/>
          </p:nvSpPr>
          <p:spPr>
            <a:xfrm rot="16200000">
              <a:off x="4038480" y="2562480"/>
              <a:ext cx="176040" cy="43884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65"/>
            <p:cNvSpPr/>
            <p:nvPr/>
          </p:nvSpPr>
          <p:spPr>
            <a:xfrm>
              <a:off x="3781080" y="1788480"/>
              <a:ext cx="723240" cy="128556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1" name="CustomShape 66"/>
          <p:cNvSpPr/>
          <p:nvPr/>
        </p:nvSpPr>
        <p:spPr>
          <a:xfrm flipV="1">
            <a:off x="6794280" y="2489400"/>
            <a:ext cx="283320" cy="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162" name="Group 67"/>
          <p:cNvGrpSpPr/>
          <p:nvPr/>
        </p:nvGrpSpPr>
        <p:grpSpPr>
          <a:xfrm>
            <a:off x="8160840" y="2144160"/>
            <a:ext cx="767520" cy="697320"/>
            <a:chOff x="8160840" y="2144160"/>
            <a:chExt cx="767520" cy="697320"/>
          </a:xfrm>
        </p:grpSpPr>
        <p:sp>
          <p:nvSpPr>
            <p:cNvPr id="163" name="CustomShape 68"/>
            <p:cNvSpPr/>
            <p:nvPr/>
          </p:nvSpPr>
          <p:spPr>
            <a:xfrm rot="5400000">
              <a:off x="8142120" y="2162880"/>
              <a:ext cx="697320" cy="65988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64" name="CustomShape 69"/>
            <p:cNvSpPr/>
            <p:nvPr/>
          </p:nvSpPr>
          <p:spPr>
            <a:xfrm>
              <a:off x="8177040" y="2301480"/>
              <a:ext cx="75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等线"/>
                </a:rPr>
                <a:t>GRU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65" name="CustomShape 70"/>
          <p:cNvSpPr/>
          <p:nvPr/>
        </p:nvSpPr>
        <p:spPr>
          <a:xfrm flipV="1">
            <a:off x="7820280" y="2486160"/>
            <a:ext cx="356400" cy="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6" name="CustomShape 71"/>
          <p:cNvSpPr/>
          <p:nvPr/>
        </p:nvSpPr>
        <p:spPr>
          <a:xfrm>
            <a:off x="9266760" y="1791360"/>
            <a:ext cx="104760" cy="313560"/>
          </a:xfrm>
          <a:prstGeom prst="rect">
            <a:avLst/>
          </a:prstGeom>
          <a:solidFill>
            <a:schemeClr val="accent3">
              <a:alpha val="1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7" name="CustomShape 72"/>
          <p:cNvSpPr/>
          <p:nvPr/>
        </p:nvSpPr>
        <p:spPr>
          <a:xfrm>
            <a:off x="9266760" y="2291400"/>
            <a:ext cx="104760" cy="313560"/>
          </a:xfrm>
          <a:prstGeom prst="rect">
            <a:avLst/>
          </a:prstGeom>
          <a:solidFill>
            <a:schemeClr val="accent3">
              <a:alpha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8" name="CustomShape 73"/>
          <p:cNvSpPr/>
          <p:nvPr/>
        </p:nvSpPr>
        <p:spPr>
          <a:xfrm>
            <a:off x="9266760" y="2832480"/>
            <a:ext cx="104760" cy="313560"/>
          </a:xfrm>
          <a:prstGeom prst="rect">
            <a:avLst/>
          </a:prstGeom>
          <a:solidFill>
            <a:schemeClr val="accent3">
              <a:alpha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9" name="CustomShape 74"/>
          <p:cNvSpPr/>
          <p:nvPr/>
        </p:nvSpPr>
        <p:spPr>
          <a:xfrm>
            <a:off x="9054720" y="1724040"/>
            <a:ext cx="1616400" cy="155088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75"/>
          <p:cNvSpPr/>
          <p:nvPr/>
        </p:nvSpPr>
        <p:spPr>
          <a:xfrm flipV="1">
            <a:off x="8806320" y="2487600"/>
            <a:ext cx="279000" cy="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1" name="CustomShape 76"/>
          <p:cNvSpPr/>
          <p:nvPr/>
        </p:nvSpPr>
        <p:spPr>
          <a:xfrm>
            <a:off x="9430560" y="1834560"/>
            <a:ext cx="110376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7030A0"/>
                </a:solidFill>
                <a:latin typeface="等线"/>
              </a:rPr>
              <a:t>father_child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2" name="CustomShape 77"/>
          <p:cNvSpPr/>
          <p:nvPr/>
        </p:nvSpPr>
        <p:spPr>
          <a:xfrm>
            <a:off x="9430560" y="2311920"/>
            <a:ext cx="1103760" cy="4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7030A0"/>
                </a:solidFill>
                <a:latin typeface="等线"/>
              </a:rPr>
              <a:t>lovers/spouses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3" name="CustomShape 78"/>
          <p:cNvSpPr/>
          <p:nvPr/>
        </p:nvSpPr>
        <p:spPr>
          <a:xfrm>
            <a:off x="9469440" y="2872440"/>
            <a:ext cx="110376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7030A0"/>
                </a:solidFill>
                <a:latin typeface="等线"/>
              </a:rPr>
              <a:t>mother_child</a:t>
            </a:r>
            <a:endParaRPr lang="en-US" sz="10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60"/>
          <p:cNvSpPr/>
          <p:nvPr/>
        </p:nvSpPr>
        <p:spPr>
          <a:xfrm>
            <a:off x="812697" y="1577339"/>
            <a:ext cx="852486" cy="6654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1" name="CustomShape 61"/>
          <p:cNvSpPr/>
          <p:nvPr/>
        </p:nvSpPr>
        <p:spPr>
          <a:xfrm rot="10800000" flipH="1">
            <a:off x="849509" y="3779402"/>
            <a:ext cx="791238" cy="61352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6" name="TextShape 126"/>
          <p:cNvSpPr txBox="1"/>
          <p:nvPr/>
        </p:nvSpPr>
        <p:spPr>
          <a:xfrm>
            <a:off x="531317" y="5069072"/>
            <a:ext cx="3155940" cy="396000"/>
          </a:xfrm>
          <a:prstGeom prst="rect">
            <a:avLst/>
          </a:prstGeom>
          <a:noFill/>
          <a:ln w="36000">
            <a:solidFill>
              <a:srgbClr val="5E8AC7"/>
            </a:solidFill>
            <a:custDash>
              <a:ds d="100000" sp="100000"/>
            </a:custDash>
            <a:round/>
          </a:ln>
        </p:spPr>
        <p:txBody>
          <a:bodyPr lIns="108000" tIns="63000" rIns="108000" bIns="63000"/>
          <a:lstStyle/>
          <a:p>
            <a:r>
              <a:rPr lang="en-US" sz="1600" b="1" strike="noStrike" spc="-1" dirty="0">
                <a:latin typeface="Arial"/>
              </a:rPr>
              <a:t>   Feature Extraction Module</a:t>
            </a:r>
          </a:p>
        </p:txBody>
      </p:sp>
      <p:sp>
        <p:nvSpPr>
          <p:cNvPr id="307" name="TextShape 127"/>
          <p:cNvSpPr txBox="1"/>
          <p:nvPr/>
        </p:nvSpPr>
        <p:spPr>
          <a:xfrm>
            <a:off x="3905330" y="5069072"/>
            <a:ext cx="2716450" cy="396000"/>
          </a:xfrm>
          <a:prstGeom prst="rect">
            <a:avLst/>
          </a:prstGeom>
          <a:noFill/>
          <a:ln w="36000">
            <a:solidFill>
              <a:srgbClr val="FDC578"/>
            </a:solidFill>
            <a:custDash>
              <a:ds d="100000" sp="100000"/>
            </a:custDash>
            <a:round/>
          </a:ln>
        </p:spPr>
        <p:txBody>
          <a:bodyPr lIns="108000" tIns="63000" rIns="108000" bIns="63000"/>
          <a:lstStyle/>
          <a:p>
            <a:r>
              <a:rPr lang="en-US" sz="1600" b="1" strike="noStrike" spc="-1">
                <a:latin typeface="Arial"/>
              </a:rPr>
              <a:t>Message Pooling Module</a:t>
            </a:r>
          </a:p>
        </p:txBody>
      </p:sp>
      <p:sp>
        <p:nvSpPr>
          <p:cNvPr id="308" name="TextShape 128"/>
          <p:cNvSpPr txBox="1"/>
          <p:nvPr/>
        </p:nvSpPr>
        <p:spPr>
          <a:xfrm>
            <a:off x="6778579" y="5069072"/>
            <a:ext cx="3730965" cy="396000"/>
          </a:xfrm>
          <a:prstGeom prst="rect">
            <a:avLst/>
          </a:prstGeom>
          <a:noFill/>
          <a:ln w="36000">
            <a:solidFill>
              <a:srgbClr val="89C765"/>
            </a:solidFill>
            <a:custDash>
              <a:ds d="100000" sp="100000"/>
            </a:custDash>
            <a:round/>
          </a:ln>
        </p:spPr>
        <p:txBody>
          <a:bodyPr lIns="108000" tIns="63000" rIns="108000" bIns="63000"/>
          <a:lstStyle/>
          <a:p>
            <a:r>
              <a:rPr lang="en-US" sz="1600" b="1" strike="noStrike" spc="-1">
                <a:latin typeface="Arial"/>
              </a:rPr>
              <a:t>        Message Passing Module</a:t>
            </a:r>
          </a:p>
        </p:txBody>
      </p:sp>
      <p:sp>
        <p:nvSpPr>
          <p:cNvPr id="309" name="TextShape 129"/>
          <p:cNvSpPr txBox="1"/>
          <p:nvPr/>
        </p:nvSpPr>
        <p:spPr>
          <a:xfrm>
            <a:off x="10727617" y="5069072"/>
            <a:ext cx="1407636" cy="396000"/>
          </a:xfrm>
          <a:prstGeom prst="rect">
            <a:avLst/>
          </a:prstGeom>
          <a:noFill/>
          <a:ln w="36000">
            <a:solidFill>
              <a:srgbClr val="B2B2B2"/>
            </a:solidFill>
            <a:custDash>
              <a:ds d="100000" sp="100000"/>
            </a:custDash>
            <a:round/>
          </a:ln>
        </p:spPr>
        <p:txBody>
          <a:bodyPr lIns="108000" tIns="63000" rIns="108000" bIns="63000"/>
          <a:lstStyle/>
          <a:p>
            <a:r>
              <a:rPr lang="en-US" sz="1600" b="1" strike="noStrike" spc="-1">
                <a:latin typeface="Arial"/>
              </a:rPr>
              <a:t>     Results</a:t>
            </a:r>
          </a:p>
        </p:txBody>
      </p:sp>
      <p:sp>
        <p:nvSpPr>
          <p:cNvPr id="174" name="CustomShape 1"/>
          <p:cNvSpPr/>
          <p:nvPr/>
        </p:nvSpPr>
        <p:spPr>
          <a:xfrm>
            <a:off x="4579319" y="1658702"/>
            <a:ext cx="2289510" cy="259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relationship message pooling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700236" y="2326342"/>
            <a:ext cx="845422" cy="655650"/>
          </a:xfrm>
          <a:prstGeom prst="rect">
            <a:avLst/>
          </a:prstGeom>
          <a:noFill/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0" name="Group 3"/>
          <p:cNvGrpSpPr/>
          <p:nvPr/>
        </p:nvGrpSpPr>
        <p:grpSpPr>
          <a:xfrm>
            <a:off x="2576852" y="1375410"/>
            <a:ext cx="443041" cy="275757"/>
            <a:chOff x="1774080" y="1217160"/>
            <a:chExt cx="455040" cy="289800"/>
          </a:xfrm>
        </p:grpSpPr>
        <p:sp>
          <p:nvSpPr>
            <p:cNvPr id="181" name="CustomShape 4"/>
            <p:cNvSpPr/>
            <p:nvPr/>
          </p:nvSpPr>
          <p:spPr>
            <a:xfrm rot="5400000">
              <a:off x="1829160" y="116208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82" name="CustomShape 5"/>
            <p:cNvSpPr/>
            <p:nvPr/>
          </p:nvSpPr>
          <p:spPr>
            <a:xfrm>
              <a:off x="1774080" y="126108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 dirty="0">
                  <a:solidFill>
                    <a:srgbClr val="000000"/>
                  </a:solidFill>
                  <a:latin typeface="等线"/>
                </a:rPr>
                <a:t>CNN</a:t>
              </a:r>
              <a:endParaRPr lang="en-US" sz="800" b="0" strike="noStrike" spc="-1" dirty="0">
                <a:latin typeface="Arial"/>
              </a:endParaRPr>
            </a:p>
          </p:txBody>
        </p:sp>
      </p:grpSp>
      <p:grpSp>
        <p:nvGrpSpPr>
          <p:cNvPr id="183" name="Group 6"/>
          <p:cNvGrpSpPr/>
          <p:nvPr/>
        </p:nvGrpSpPr>
        <p:grpSpPr>
          <a:xfrm>
            <a:off x="2576852" y="1838201"/>
            <a:ext cx="443041" cy="275757"/>
            <a:chOff x="1774080" y="1703520"/>
            <a:chExt cx="455040" cy="289800"/>
          </a:xfrm>
        </p:grpSpPr>
        <p:sp>
          <p:nvSpPr>
            <p:cNvPr id="184" name="CustomShape 7"/>
            <p:cNvSpPr/>
            <p:nvPr/>
          </p:nvSpPr>
          <p:spPr>
            <a:xfrm rot="5400000">
              <a:off x="1829160" y="164844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85" name="CustomShape 8"/>
            <p:cNvSpPr/>
            <p:nvPr/>
          </p:nvSpPr>
          <p:spPr>
            <a:xfrm>
              <a:off x="1774080" y="174744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 dirty="0">
                  <a:solidFill>
                    <a:srgbClr val="000000"/>
                  </a:solidFill>
                  <a:latin typeface="等线"/>
                </a:rPr>
                <a:t>CNN</a:t>
              </a:r>
              <a:endParaRPr lang="en-US" sz="800" b="0" strike="noStrike" spc="-1" dirty="0">
                <a:latin typeface="Arial"/>
              </a:endParaRPr>
            </a:p>
          </p:txBody>
        </p:sp>
      </p:grpSp>
      <p:grpSp>
        <p:nvGrpSpPr>
          <p:cNvPr id="186" name="Group 9"/>
          <p:cNvGrpSpPr/>
          <p:nvPr/>
        </p:nvGrpSpPr>
        <p:grpSpPr>
          <a:xfrm>
            <a:off x="2576852" y="2260228"/>
            <a:ext cx="443041" cy="275757"/>
            <a:chOff x="1774080" y="2147040"/>
            <a:chExt cx="455040" cy="289800"/>
          </a:xfrm>
        </p:grpSpPr>
        <p:sp>
          <p:nvSpPr>
            <p:cNvPr id="187" name="CustomShape 10"/>
            <p:cNvSpPr/>
            <p:nvPr/>
          </p:nvSpPr>
          <p:spPr>
            <a:xfrm rot="5400000">
              <a:off x="1829160" y="209196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88" name="CustomShape 11"/>
            <p:cNvSpPr/>
            <p:nvPr/>
          </p:nvSpPr>
          <p:spPr>
            <a:xfrm>
              <a:off x="1774080" y="219096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 dirty="0">
                  <a:solidFill>
                    <a:srgbClr val="000000"/>
                  </a:solidFill>
                  <a:latin typeface="等线"/>
                </a:rPr>
                <a:t>CNN</a:t>
              </a:r>
              <a:endParaRPr lang="en-US" sz="800" b="0" strike="noStrike" spc="-1" dirty="0">
                <a:latin typeface="Arial"/>
              </a:endParaRPr>
            </a:p>
          </p:txBody>
        </p:sp>
      </p:grpSp>
      <p:sp>
        <p:nvSpPr>
          <p:cNvPr id="189" name="CustomShape 12"/>
          <p:cNvSpPr/>
          <p:nvPr/>
        </p:nvSpPr>
        <p:spPr>
          <a:xfrm>
            <a:off x="2380568" y="1513459"/>
            <a:ext cx="195933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0" name="CustomShape 13"/>
          <p:cNvSpPr/>
          <p:nvPr/>
        </p:nvSpPr>
        <p:spPr>
          <a:xfrm>
            <a:off x="2384774" y="1976593"/>
            <a:ext cx="191727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1" name="CustomShape 14"/>
          <p:cNvSpPr/>
          <p:nvPr/>
        </p:nvSpPr>
        <p:spPr>
          <a:xfrm>
            <a:off x="2410011" y="2398278"/>
            <a:ext cx="166491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2" name="CustomShape 15"/>
          <p:cNvSpPr/>
          <p:nvPr/>
        </p:nvSpPr>
        <p:spPr>
          <a:xfrm>
            <a:off x="1923507" y="1817648"/>
            <a:ext cx="406938" cy="28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P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3" name="CustomShape 16"/>
          <p:cNvSpPr/>
          <p:nvPr/>
        </p:nvSpPr>
        <p:spPr>
          <a:xfrm>
            <a:off x="1819056" y="2201652"/>
            <a:ext cx="493514" cy="28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P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u12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17"/>
          <p:cNvSpPr/>
          <p:nvPr/>
        </p:nvSpPr>
        <p:spPr>
          <a:xfrm>
            <a:off x="1923507" y="1365133"/>
            <a:ext cx="450401" cy="28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P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" name="CustomShape 18"/>
          <p:cNvSpPr/>
          <p:nvPr/>
        </p:nvSpPr>
        <p:spPr>
          <a:xfrm>
            <a:off x="2698478" y="848218"/>
            <a:ext cx="63091" cy="201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9"/>
          <p:cNvSpPr/>
          <p:nvPr/>
        </p:nvSpPr>
        <p:spPr>
          <a:xfrm>
            <a:off x="2698478" y="1049983"/>
            <a:ext cx="63091" cy="201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0"/>
          <p:cNvSpPr/>
          <p:nvPr/>
        </p:nvSpPr>
        <p:spPr>
          <a:xfrm>
            <a:off x="2438402" y="845820"/>
            <a:ext cx="519451" cy="4799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b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1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b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8" name="CustomShape 21"/>
          <p:cNvSpPr/>
          <p:nvPr/>
        </p:nvSpPr>
        <p:spPr>
          <a:xfrm>
            <a:off x="1676400" y="4329602"/>
            <a:ext cx="493514" cy="28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P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u34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199" name="Group 22"/>
          <p:cNvGrpSpPr/>
          <p:nvPr/>
        </p:nvGrpSpPr>
        <p:grpSpPr>
          <a:xfrm>
            <a:off x="2584914" y="3444783"/>
            <a:ext cx="443041" cy="275757"/>
            <a:chOff x="1782360" y="3391920"/>
            <a:chExt cx="455040" cy="289800"/>
          </a:xfrm>
        </p:grpSpPr>
        <p:sp>
          <p:nvSpPr>
            <p:cNvPr id="200" name="CustomShape 23"/>
            <p:cNvSpPr/>
            <p:nvPr/>
          </p:nvSpPr>
          <p:spPr>
            <a:xfrm rot="5400000">
              <a:off x="1837440" y="333684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201" name="CustomShape 24"/>
            <p:cNvSpPr/>
            <p:nvPr/>
          </p:nvSpPr>
          <p:spPr>
            <a:xfrm>
              <a:off x="1782360" y="343548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 dirty="0">
                  <a:solidFill>
                    <a:srgbClr val="000000"/>
                  </a:solidFill>
                  <a:latin typeface="等线"/>
                </a:rPr>
                <a:t>CNN</a:t>
              </a:r>
              <a:endParaRPr lang="en-US" sz="800" b="0" strike="noStrike" spc="-1" dirty="0">
                <a:latin typeface="Arial"/>
              </a:endParaRPr>
            </a:p>
          </p:txBody>
        </p:sp>
      </p:grpSp>
      <p:grpSp>
        <p:nvGrpSpPr>
          <p:cNvPr id="202" name="Group 25"/>
          <p:cNvGrpSpPr/>
          <p:nvPr/>
        </p:nvGrpSpPr>
        <p:grpSpPr>
          <a:xfrm>
            <a:off x="2584914" y="3907574"/>
            <a:ext cx="443041" cy="275757"/>
            <a:chOff x="1782360" y="3878280"/>
            <a:chExt cx="455040" cy="289800"/>
          </a:xfrm>
        </p:grpSpPr>
        <p:sp>
          <p:nvSpPr>
            <p:cNvPr id="203" name="CustomShape 26"/>
            <p:cNvSpPr/>
            <p:nvPr/>
          </p:nvSpPr>
          <p:spPr>
            <a:xfrm rot="5400000">
              <a:off x="1837440" y="382320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204" name="CustomShape 27"/>
            <p:cNvSpPr/>
            <p:nvPr/>
          </p:nvSpPr>
          <p:spPr>
            <a:xfrm>
              <a:off x="1782360" y="392184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 dirty="0">
                  <a:solidFill>
                    <a:srgbClr val="000000"/>
                  </a:solidFill>
                  <a:latin typeface="等线"/>
                </a:rPr>
                <a:t>CNN</a:t>
              </a:r>
              <a:endParaRPr lang="en-US" sz="800" b="0" strike="noStrike" spc="-1" dirty="0">
                <a:latin typeface="Arial"/>
              </a:endParaRPr>
            </a:p>
          </p:txBody>
        </p:sp>
      </p:grpSp>
      <p:grpSp>
        <p:nvGrpSpPr>
          <p:cNvPr id="205" name="Group 28"/>
          <p:cNvGrpSpPr/>
          <p:nvPr/>
        </p:nvGrpSpPr>
        <p:grpSpPr>
          <a:xfrm>
            <a:off x="2584914" y="4329602"/>
            <a:ext cx="443041" cy="275757"/>
            <a:chOff x="1782360" y="4321800"/>
            <a:chExt cx="455040" cy="289800"/>
          </a:xfrm>
        </p:grpSpPr>
        <p:sp>
          <p:nvSpPr>
            <p:cNvPr id="206" name="CustomShape 29"/>
            <p:cNvSpPr/>
            <p:nvPr/>
          </p:nvSpPr>
          <p:spPr>
            <a:xfrm rot="5400000">
              <a:off x="1837440" y="426672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207" name="CustomShape 30"/>
            <p:cNvSpPr/>
            <p:nvPr/>
          </p:nvSpPr>
          <p:spPr>
            <a:xfrm>
              <a:off x="1782360" y="436536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 dirty="0">
                  <a:solidFill>
                    <a:srgbClr val="000000"/>
                  </a:solidFill>
                  <a:latin typeface="等线"/>
                </a:rPr>
                <a:t>CNN</a:t>
              </a:r>
              <a:endParaRPr lang="en-US" sz="800" b="0" strike="noStrike" spc="-1" dirty="0">
                <a:latin typeface="Arial"/>
              </a:endParaRPr>
            </a:p>
          </p:txBody>
        </p:sp>
      </p:grpSp>
      <p:sp>
        <p:nvSpPr>
          <p:cNvPr id="208" name="CustomShape 31"/>
          <p:cNvSpPr/>
          <p:nvPr/>
        </p:nvSpPr>
        <p:spPr>
          <a:xfrm>
            <a:off x="2388630" y="3582832"/>
            <a:ext cx="195933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9" name="CustomShape 32"/>
          <p:cNvSpPr/>
          <p:nvPr/>
        </p:nvSpPr>
        <p:spPr>
          <a:xfrm>
            <a:off x="2392836" y="4045624"/>
            <a:ext cx="191727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0" name="CustomShape 33"/>
          <p:cNvSpPr/>
          <p:nvPr/>
        </p:nvSpPr>
        <p:spPr>
          <a:xfrm rot="806343" flipV="1">
            <a:off x="2380568" y="4467993"/>
            <a:ext cx="203995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1" name="CustomShape 34"/>
          <p:cNvSpPr/>
          <p:nvPr/>
        </p:nvSpPr>
        <p:spPr>
          <a:xfrm>
            <a:off x="1915095" y="3874004"/>
            <a:ext cx="406938" cy="28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P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" name="CustomShape 35"/>
          <p:cNvSpPr/>
          <p:nvPr/>
        </p:nvSpPr>
        <p:spPr>
          <a:xfrm>
            <a:off x="1909487" y="3436561"/>
            <a:ext cx="450401" cy="28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P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3" name="CustomShape 36"/>
          <p:cNvSpPr/>
          <p:nvPr/>
        </p:nvSpPr>
        <p:spPr>
          <a:xfrm>
            <a:off x="2706539" y="2917248"/>
            <a:ext cx="63091" cy="201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7"/>
          <p:cNvSpPr/>
          <p:nvPr/>
        </p:nvSpPr>
        <p:spPr>
          <a:xfrm>
            <a:off x="2706539" y="3119356"/>
            <a:ext cx="63091" cy="201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8"/>
          <p:cNvSpPr/>
          <p:nvPr/>
        </p:nvSpPr>
        <p:spPr>
          <a:xfrm>
            <a:off x="2446463" y="2914851"/>
            <a:ext cx="519451" cy="4799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b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3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b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9" name="CustomShape 39"/>
          <p:cNvSpPr/>
          <p:nvPr/>
        </p:nvSpPr>
        <p:spPr>
          <a:xfrm>
            <a:off x="3274711" y="1727213"/>
            <a:ext cx="69400" cy="4319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0" name="CustomShape 40"/>
          <p:cNvSpPr/>
          <p:nvPr/>
        </p:nvSpPr>
        <p:spPr>
          <a:xfrm>
            <a:off x="3274711" y="1294909"/>
            <a:ext cx="69400" cy="4319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1" name="CustomShape 41"/>
          <p:cNvSpPr/>
          <p:nvPr/>
        </p:nvSpPr>
        <p:spPr>
          <a:xfrm>
            <a:off x="3274711" y="2159860"/>
            <a:ext cx="69400" cy="4319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2" name="CustomShape 42"/>
          <p:cNvSpPr/>
          <p:nvPr/>
        </p:nvSpPr>
        <p:spPr>
          <a:xfrm>
            <a:off x="3274711" y="862605"/>
            <a:ext cx="69400" cy="4319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43"/>
          <p:cNvSpPr/>
          <p:nvPr/>
        </p:nvSpPr>
        <p:spPr>
          <a:xfrm>
            <a:off x="2769631" y="949272"/>
            <a:ext cx="504730" cy="1291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4" name="CustomShape 44"/>
          <p:cNvSpPr/>
          <p:nvPr/>
        </p:nvSpPr>
        <p:spPr>
          <a:xfrm>
            <a:off x="3274711" y="3767812"/>
            <a:ext cx="69400" cy="4319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5" name="CustomShape 45"/>
          <p:cNvSpPr/>
          <p:nvPr/>
        </p:nvSpPr>
        <p:spPr>
          <a:xfrm>
            <a:off x="3274711" y="3335508"/>
            <a:ext cx="69400" cy="4319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6" name="CustomShape 46"/>
          <p:cNvSpPr/>
          <p:nvPr/>
        </p:nvSpPr>
        <p:spPr>
          <a:xfrm>
            <a:off x="3274711" y="4200458"/>
            <a:ext cx="69400" cy="4319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7" name="CustomShape 47"/>
          <p:cNvSpPr/>
          <p:nvPr/>
        </p:nvSpPr>
        <p:spPr>
          <a:xfrm>
            <a:off x="3274711" y="2903204"/>
            <a:ext cx="69400" cy="4319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48"/>
          <p:cNvSpPr/>
          <p:nvPr/>
        </p:nvSpPr>
        <p:spPr>
          <a:xfrm flipV="1">
            <a:off x="2769631" y="1078072"/>
            <a:ext cx="504730" cy="15723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9" name="CustomShape 49"/>
          <p:cNvSpPr/>
          <p:nvPr/>
        </p:nvSpPr>
        <p:spPr>
          <a:xfrm>
            <a:off x="2769631" y="3015904"/>
            <a:ext cx="504730" cy="1031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0" name="CustomShape 50"/>
          <p:cNvSpPr/>
          <p:nvPr/>
        </p:nvSpPr>
        <p:spPr>
          <a:xfrm flipV="1">
            <a:off x="2792063" y="3118671"/>
            <a:ext cx="474236" cy="1003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1" name="CustomShape 51"/>
          <p:cNvSpPr/>
          <p:nvPr/>
        </p:nvSpPr>
        <p:spPr>
          <a:xfrm rot="175870" flipV="1">
            <a:off x="2966265" y="1511061"/>
            <a:ext cx="308095" cy="205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2" name="CustomShape 52"/>
          <p:cNvSpPr/>
          <p:nvPr/>
        </p:nvSpPr>
        <p:spPr>
          <a:xfrm rot="450464" flipV="1">
            <a:off x="2966265" y="1943023"/>
            <a:ext cx="308095" cy="325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3" name="CustomShape 53"/>
          <p:cNvSpPr/>
          <p:nvPr/>
        </p:nvSpPr>
        <p:spPr>
          <a:xfrm rot="255464" flipV="1">
            <a:off x="2966265" y="2376012"/>
            <a:ext cx="308095" cy="2192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4" name="CustomShape 54"/>
          <p:cNvSpPr/>
          <p:nvPr/>
        </p:nvSpPr>
        <p:spPr>
          <a:xfrm rot="454689" flipV="1">
            <a:off x="2974327" y="3551660"/>
            <a:ext cx="300034" cy="308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5" name="CustomShape 55"/>
          <p:cNvSpPr/>
          <p:nvPr/>
        </p:nvSpPr>
        <p:spPr>
          <a:xfrm rot="683832" flipV="1">
            <a:off x="2974327" y="3983964"/>
            <a:ext cx="300034" cy="6097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6" name="CustomShape 56"/>
          <p:cNvSpPr/>
          <p:nvPr/>
        </p:nvSpPr>
        <p:spPr>
          <a:xfrm rot="552717" flipV="1">
            <a:off x="2974327" y="4416611"/>
            <a:ext cx="300034" cy="5069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7" name="CustomShape 57"/>
          <p:cNvSpPr/>
          <p:nvPr/>
        </p:nvSpPr>
        <p:spPr>
          <a:xfrm>
            <a:off x="3687257" y="1651851"/>
            <a:ext cx="69400" cy="753620"/>
          </a:xfrm>
          <a:prstGeom prst="rect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8" name="CustomShape 58"/>
          <p:cNvSpPr/>
          <p:nvPr/>
        </p:nvSpPr>
        <p:spPr>
          <a:xfrm>
            <a:off x="3687257" y="3050845"/>
            <a:ext cx="69400" cy="753620"/>
          </a:xfrm>
          <a:prstGeom prst="rect">
            <a:avLst/>
          </a:prstGeom>
          <a:ln>
            <a:solidFill>
              <a:srgbClr val="A2B2DC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239" name="CustomShape 59"/>
          <p:cNvSpPr/>
          <p:nvPr/>
        </p:nvSpPr>
        <p:spPr>
          <a:xfrm rot="20742551">
            <a:off x="3344462" y="1943708"/>
            <a:ext cx="342445" cy="8461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242" name="Group 62"/>
          <p:cNvGrpSpPr/>
          <p:nvPr/>
        </p:nvGrpSpPr>
        <p:grpSpPr>
          <a:xfrm>
            <a:off x="4681667" y="2013589"/>
            <a:ext cx="1794945" cy="1333908"/>
            <a:chOff x="3403440" y="1887840"/>
            <a:chExt cx="1843560" cy="1401840"/>
          </a:xfrm>
        </p:grpSpPr>
        <p:sp>
          <p:nvSpPr>
            <p:cNvPr id="243" name="CustomShape 63"/>
            <p:cNvSpPr/>
            <p:nvPr/>
          </p:nvSpPr>
          <p:spPr>
            <a:xfrm>
              <a:off x="3403440" y="1887840"/>
              <a:ext cx="1843560" cy="14018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64"/>
            <p:cNvSpPr/>
            <p:nvPr/>
          </p:nvSpPr>
          <p:spPr>
            <a:xfrm>
              <a:off x="3497400" y="2007720"/>
              <a:ext cx="609120" cy="581040"/>
            </a:xfrm>
            <a:prstGeom prst="ellipse">
              <a:avLst/>
            </a:prstGeom>
            <a:noFill/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65"/>
            <p:cNvSpPr/>
            <p:nvPr/>
          </p:nvSpPr>
          <p:spPr>
            <a:xfrm>
              <a:off x="3624480" y="2134080"/>
              <a:ext cx="106200" cy="93240"/>
            </a:xfrm>
            <a:prstGeom prst="ellipse">
              <a:avLst/>
            </a:prstGeom>
            <a:solidFill>
              <a:srgbClr val="A5A5A5"/>
            </a:solidFill>
            <a:ln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CustomShape 66"/>
            <p:cNvSpPr/>
            <p:nvPr/>
          </p:nvSpPr>
          <p:spPr>
            <a:xfrm>
              <a:off x="3858120" y="2209320"/>
              <a:ext cx="106200" cy="93240"/>
            </a:xfrm>
            <a:prstGeom prst="ellipse">
              <a:avLst/>
            </a:prstGeom>
            <a:solidFill>
              <a:srgbClr val="98A9D9"/>
            </a:solidFill>
            <a:ln>
              <a:solidFill>
                <a:srgbClr val="A2B2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CustomShape 67"/>
            <p:cNvSpPr/>
            <p:nvPr/>
          </p:nvSpPr>
          <p:spPr>
            <a:xfrm>
              <a:off x="3695400" y="2361600"/>
              <a:ext cx="106200" cy="932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Line 68"/>
            <p:cNvSpPr/>
            <p:nvPr/>
          </p:nvSpPr>
          <p:spPr>
            <a:xfrm>
              <a:off x="3731040" y="2180880"/>
              <a:ext cx="126720" cy="7488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49" name="Line 69"/>
            <p:cNvSpPr/>
            <p:nvPr/>
          </p:nvSpPr>
          <p:spPr>
            <a:xfrm>
              <a:off x="3677400" y="2227680"/>
              <a:ext cx="33480" cy="1472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50" name="CustomShape 70"/>
            <p:cNvSpPr/>
            <p:nvPr/>
          </p:nvSpPr>
          <p:spPr>
            <a:xfrm>
              <a:off x="3873960" y="2377800"/>
              <a:ext cx="106200" cy="932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Line 71"/>
            <p:cNvSpPr/>
            <p:nvPr/>
          </p:nvSpPr>
          <p:spPr>
            <a:xfrm>
              <a:off x="3911400" y="2302560"/>
              <a:ext cx="15840" cy="752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52" name="CustomShape 72"/>
            <p:cNvSpPr/>
            <p:nvPr/>
          </p:nvSpPr>
          <p:spPr>
            <a:xfrm>
              <a:off x="4272120" y="2209320"/>
              <a:ext cx="106200" cy="93240"/>
            </a:xfrm>
            <a:prstGeom prst="ellipse">
              <a:avLst/>
            </a:prstGeom>
            <a:solidFill>
              <a:srgbClr val="A5A5A5"/>
            </a:solidFill>
            <a:ln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CustomShape 73"/>
            <p:cNvSpPr/>
            <p:nvPr/>
          </p:nvSpPr>
          <p:spPr>
            <a:xfrm>
              <a:off x="4273920" y="2451600"/>
              <a:ext cx="106200" cy="932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CustomShape 74"/>
            <p:cNvSpPr/>
            <p:nvPr/>
          </p:nvSpPr>
          <p:spPr>
            <a:xfrm>
              <a:off x="4264560" y="1977840"/>
              <a:ext cx="106200" cy="93240"/>
            </a:xfrm>
            <a:prstGeom prst="ellipse">
              <a:avLst/>
            </a:prstGeom>
            <a:solidFill>
              <a:srgbClr val="98A9D9"/>
            </a:solidFill>
            <a:ln>
              <a:solidFill>
                <a:srgbClr val="A2B2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Line 75"/>
            <p:cNvSpPr/>
            <p:nvPr/>
          </p:nvSpPr>
          <p:spPr>
            <a:xfrm>
              <a:off x="4389120" y="2255760"/>
              <a:ext cx="12672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56" name="Group 76"/>
            <p:cNvGrpSpPr/>
            <p:nvPr/>
          </p:nvGrpSpPr>
          <p:grpSpPr>
            <a:xfrm>
              <a:off x="4518360" y="2165400"/>
              <a:ext cx="197640" cy="174600"/>
              <a:chOff x="4518360" y="2165400"/>
              <a:chExt cx="197640" cy="174600"/>
            </a:xfrm>
          </p:grpSpPr>
          <p:sp>
            <p:nvSpPr>
              <p:cNvPr id="257" name="CustomShape 77"/>
              <p:cNvSpPr/>
              <p:nvPr/>
            </p:nvSpPr>
            <p:spPr>
              <a:xfrm>
                <a:off x="4518360" y="2165400"/>
                <a:ext cx="197640" cy="174600"/>
              </a:xfrm>
              <a:prstGeom prst="ellipse">
                <a:avLst/>
              </a:pr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8" name="CustomShape 78"/>
              <p:cNvSpPr/>
              <p:nvPr/>
            </p:nvSpPr>
            <p:spPr>
              <a:xfrm>
                <a:off x="4554000" y="2192040"/>
                <a:ext cx="126720" cy="12024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59" name="Line 79"/>
            <p:cNvSpPr/>
            <p:nvPr/>
          </p:nvSpPr>
          <p:spPr>
            <a:xfrm>
              <a:off x="4371120" y="2024640"/>
              <a:ext cx="24624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0" name="Line 80"/>
            <p:cNvSpPr/>
            <p:nvPr/>
          </p:nvSpPr>
          <p:spPr>
            <a:xfrm>
              <a:off x="4378680" y="2498400"/>
              <a:ext cx="24624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1" name="Line 81"/>
            <p:cNvSpPr/>
            <p:nvPr/>
          </p:nvSpPr>
          <p:spPr>
            <a:xfrm>
              <a:off x="4617360" y="2024640"/>
              <a:ext cx="360" cy="1407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2" name="Line 82"/>
            <p:cNvSpPr/>
            <p:nvPr/>
          </p:nvSpPr>
          <p:spPr>
            <a:xfrm flipH="1" flipV="1">
              <a:off x="4617360" y="2340360"/>
              <a:ext cx="7560" cy="1580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3" name="CustomShape 83"/>
            <p:cNvSpPr/>
            <p:nvPr/>
          </p:nvSpPr>
          <p:spPr>
            <a:xfrm>
              <a:off x="4924080" y="2204640"/>
              <a:ext cx="106200" cy="9324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Line 84"/>
            <p:cNvSpPr/>
            <p:nvPr/>
          </p:nvSpPr>
          <p:spPr>
            <a:xfrm flipV="1">
              <a:off x="4716360" y="2251080"/>
              <a:ext cx="207360" cy="18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5" name="CustomShape 85"/>
            <p:cNvSpPr/>
            <p:nvPr/>
          </p:nvSpPr>
          <p:spPr>
            <a:xfrm>
              <a:off x="4293720" y="2891880"/>
              <a:ext cx="106200" cy="93240"/>
            </a:xfrm>
            <a:prstGeom prst="ellipse">
              <a:avLst/>
            </a:prstGeom>
            <a:solidFill>
              <a:srgbClr val="A0B0DC"/>
            </a:solidFill>
            <a:ln>
              <a:solidFill>
                <a:srgbClr val="A1B1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86"/>
            <p:cNvSpPr/>
            <p:nvPr/>
          </p:nvSpPr>
          <p:spPr>
            <a:xfrm>
              <a:off x="4295520" y="3134520"/>
              <a:ext cx="106200" cy="932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CustomShape 87"/>
            <p:cNvSpPr/>
            <p:nvPr/>
          </p:nvSpPr>
          <p:spPr>
            <a:xfrm>
              <a:off x="4286160" y="2660760"/>
              <a:ext cx="106200" cy="93240"/>
            </a:xfrm>
            <a:prstGeom prst="ellipse">
              <a:avLst/>
            </a:prstGeom>
            <a:solidFill>
              <a:srgbClr val="A5A5A5"/>
            </a:solidFill>
            <a:ln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Line 88"/>
            <p:cNvSpPr/>
            <p:nvPr/>
          </p:nvSpPr>
          <p:spPr>
            <a:xfrm>
              <a:off x="4410720" y="2938680"/>
              <a:ext cx="12672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69" name="Group 89"/>
            <p:cNvGrpSpPr/>
            <p:nvPr/>
          </p:nvGrpSpPr>
          <p:grpSpPr>
            <a:xfrm>
              <a:off x="4539960" y="2848320"/>
              <a:ext cx="197640" cy="174600"/>
              <a:chOff x="4539960" y="2848320"/>
              <a:chExt cx="197640" cy="174600"/>
            </a:xfrm>
          </p:grpSpPr>
          <p:sp>
            <p:nvSpPr>
              <p:cNvPr id="270" name="CustomShape 90"/>
              <p:cNvSpPr/>
              <p:nvPr/>
            </p:nvSpPr>
            <p:spPr>
              <a:xfrm>
                <a:off x="4539960" y="2848320"/>
                <a:ext cx="197640" cy="174600"/>
              </a:xfrm>
              <a:prstGeom prst="ellipse">
                <a:avLst/>
              </a:pr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1" name="CustomShape 91"/>
              <p:cNvSpPr/>
              <p:nvPr/>
            </p:nvSpPr>
            <p:spPr>
              <a:xfrm>
                <a:off x="4575600" y="2874600"/>
                <a:ext cx="126720" cy="12024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72" name="Line 92"/>
            <p:cNvSpPr/>
            <p:nvPr/>
          </p:nvSpPr>
          <p:spPr>
            <a:xfrm>
              <a:off x="4392720" y="2707200"/>
              <a:ext cx="24624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3" name="Line 93"/>
            <p:cNvSpPr/>
            <p:nvPr/>
          </p:nvSpPr>
          <p:spPr>
            <a:xfrm>
              <a:off x="4400280" y="3181320"/>
              <a:ext cx="24624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4" name="Line 94"/>
            <p:cNvSpPr/>
            <p:nvPr/>
          </p:nvSpPr>
          <p:spPr>
            <a:xfrm>
              <a:off x="4638960" y="2707200"/>
              <a:ext cx="360" cy="1407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5" name="Line 95"/>
            <p:cNvSpPr/>
            <p:nvPr/>
          </p:nvSpPr>
          <p:spPr>
            <a:xfrm flipH="1" flipV="1">
              <a:off x="4638960" y="3022920"/>
              <a:ext cx="7560" cy="1584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6" name="CustomShape 96"/>
            <p:cNvSpPr/>
            <p:nvPr/>
          </p:nvSpPr>
          <p:spPr>
            <a:xfrm>
              <a:off x="4945680" y="2887200"/>
              <a:ext cx="106200" cy="9324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Line 97"/>
            <p:cNvSpPr/>
            <p:nvPr/>
          </p:nvSpPr>
          <p:spPr>
            <a:xfrm flipV="1">
              <a:off x="4737960" y="2934000"/>
              <a:ext cx="207360" cy="14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278" name="CustomShape 98"/>
          <p:cNvSpPr/>
          <p:nvPr/>
        </p:nvSpPr>
        <p:spPr>
          <a:xfrm>
            <a:off x="6476963" y="2680543"/>
            <a:ext cx="209954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9" name="CustomShape 99"/>
          <p:cNvSpPr/>
          <p:nvPr/>
        </p:nvSpPr>
        <p:spPr>
          <a:xfrm>
            <a:off x="6793821" y="2458225"/>
            <a:ext cx="632665" cy="169907"/>
          </a:xfrm>
          <a:prstGeom prst="rect">
            <a:avLst/>
          </a:prstGeom>
          <a:solidFill>
            <a:srgbClr val="385723"/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100"/>
          <p:cNvSpPr/>
          <p:nvPr/>
        </p:nvSpPr>
        <p:spPr>
          <a:xfrm>
            <a:off x="6793821" y="2703494"/>
            <a:ext cx="632665" cy="16990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101"/>
          <p:cNvSpPr/>
          <p:nvPr/>
        </p:nvSpPr>
        <p:spPr>
          <a:xfrm>
            <a:off x="7757014" y="2519200"/>
            <a:ext cx="584295" cy="26993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GRU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2" name="CustomShape 102"/>
          <p:cNvSpPr/>
          <p:nvPr/>
        </p:nvSpPr>
        <p:spPr>
          <a:xfrm rot="5400000" flipH="1" flipV="1">
            <a:off x="7490059" y="2422714"/>
            <a:ext cx="192516" cy="926039"/>
          </a:xfrm>
          <a:prstGeom prst="bentConnector3">
            <a:avLst>
              <a:gd name="adj1" fmla="val -112808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3" name="CustomShape 103"/>
          <p:cNvSpPr/>
          <p:nvPr/>
        </p:nvSpPr>
        <p:spPr>
          <a:xfrm>
            <a:off x="8424028" y="2964521"/>
            <a:ext cx="463370" cy="274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104"/>
          <p:cNvSpPr/>
          <p:nvPr/>
        </p:nvSpPr>
        <p:spPr>
          <a:xfrm rot="16200000" flipH="1">
            <a:off x="8155000" y="2831829"/>
            <a:ext cx="285691" cy="222221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5" name="CustomShape 105"/>
          <p:cNvSpPr/>
          <p:nvPr/>
        </p:nvSpPr>
        <p:spPr>
          <a:xfrm>
            <a:off x="8261743" y="3294401"/>
            <a:ext cx="2289510" cy="607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等线"/>
              </a:rPr>
              <a:t>relationship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等线"/>
              </a:rPr>
              <a:t>message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等线"/>
              </a:rPr>
              <a:t>pooling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86" name="CustomShape 106"/>
          <p:cNvSpPr/>
          <p:nvPr/>
        </p:nvSpPr>
        <p:spPr>
          <a:xfrm flipV="1">
            <a:off x="8887749" y="2803863"/>
            <a:ext cx="518750" cy="298023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7" name="CustomShape 107"/>
          <p:cNvSpPr/>
          <p:nvPr/>
        </p:nvSpPr>
        <p:spPr>
          <a:xfrm>
            <a:off x="8341659" y="2654166"/>
            <a:ext cx="667014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8" name="CustomShape 108"/>
          <p:cNvSpPr/>
          <p:nvPr/>
        </p:nvSpPr>
        <p:spPr>
          <a:xfrm>
            <a:off x="7303107" y="2988500"/>
            <a:ext cx="1092880" cy="433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GRU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input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9" name="CustomShape 109"/>
          <p:cNvSpPr/>
          <p:nvPr/>
        </p:nvSpPr>
        <p:spPr>
          <a:xfrm>
            <a:off x="8341659" y="2422599"/>
            <a:ext cx="914823" cy="4045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等线"/>
              </a:rPr>
              <a:t>message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等线"/>
              </a:rPr>
              <a:t>passing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90" name="CustomShape 110"/>
          <p:cNvSpPr/>
          <p:nvPr/>
        </p:nvSpPr>
        <p:spPr>
          <a:xfrm>
            <a:off x="7802229" y="2234194"/>
            <a:ext cx="1077808" cy="259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T = 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1" name="CustomShape 111"/>
          <p:cNvSpPr/>
          <p:nvPr/>
        </p:nvSpPr>
        <p:spPr>
          <a:xfrm>
            <a:off x="9014983" y="2249267"/>
            <a:ext cx="1077808" cy="259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等线"/>
              </a:rPr>
              <a:t>T = 2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92" name="CustomShape 112"/>
          <p:cNvSpPr/>
          <p:nvPr/>
        </p:nvSpPr>
        <p:spPr>
          <a:xfrm>
            <a:off x="9544828" y="2437158"/>
            <a:ext cx="1268484" cy="3470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等线"/>
              </a:rPr>
              <a:t>. . 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3" name="CustomShape 113"/>
          <p:cNvSpPr/>
          <p:nvPr/>
        </p:nvSpPr>
        <p:spPr>
          <a:xfrm>
            <a:off x="9902738" y="2266385"/>
            <a:ext cx="1077808" cy="259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等线"/>
              </a:rPr>
              <a:t>T = N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94" name="CustomShape 114"/>
          <p:cNvSpPr/>
          <p:nvPr/>
        </p:nvSpPr>
        <p:spPr>
          <a:xfrm rot="514749" flipV="1">
            <a:off x="3372800" y="3424532"/>
            <a:ext cx="314308" cy="4681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297" name="Group 117"/>
          <p:cNvGrpSpPr/>
          <p:nvPr/>
        </p:nvGrpSpPr>
        <p:grpSpPr>
          <a:xfrm>
            <a:off x="10737457" y="2058464"/>
            <a:ext cx="1555900" cy="1475726"/>
            <a:chOff x="9811080" y="1935000"/>
            <a:chExt cx="1598040" cy="1550880"/>
          </a:xfrm>
        </p:grpSpPr>
        <p:sp>
          <p:nvSpPr>
            <p:cNvPr id="298" name="CustomShape 118"/>
            <p:cNvSpPr/>
            <p:nvPr/>
          </p:nvSpPr>
          <p:spPr>
            <a:xfrm>
              <a:off x="10000800" y="2002320"/>
              <a:ext cx="93600" cy="531360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299" name="CustomShape 119"/>
            <p:cNvSpPr/>
            <p:nvPr/>
          </p:nvSpPr>
          <p:spPr>
            <a:xfrm>
              <a:off x="10000800" y="2792160"/>
              <a:ext cx="93600" cy="565200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300" name="CustomShape 120"/>
            <p:cNvSpPr/>
            <p:nvPr/>
          </p:nvSpPr>
          <p:spPr>
            <a:xfrm>
              <a:off x="9811080" y="1935000"/>
              <a:ext cx="1445760" cy="155088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121"/>
            <p:cNvSpPr/>
            <p:nvPr/>
          </p:nvSpPr>
          <p:spPr>
            <a:xfrm>
              <a:off x="10182240" y="2153520"/>
              <a:ext cx="98712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7030A0"/>
                  </a:solidFill>
                  <a:latin typeface="等线"/>
                </a:rPr>
                <a:t>friends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302" name="CustomShape 122"/>
            <p:cNvSpPr/>
            <p:nvPr/>
          </p:nvSpPr>
          <p:spPr>
            <a:xfrm>
              <a:off x="10155960" y="2986560"/>
              <a:ext cx="125316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7030A0"/>
                  </a:solidFill>
                  <a:latin typeface="等线"/>
                </a:rPr>
                <a:t>band members 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303" name="CustomShape 123"/>
          <p:cNvSpPr/>
          <p:nvPr/>
        </p:nvSpPr>
        <p:spPr>
          <a:xfrm>
            <a:off x="9009024" y="2543521"/>
            <a:ext cx="584295" cy="26993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GRU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4" name="CustomShape 124"/>
          <p:cNvSpPr/>
          <p:nvPr/>
        </p:nvSpPr>
        <p:spPr>
          <a:xfrm>
            <a:off x="9925249" y="2552770"/>
            <a:ext cx="584295" cy="26993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等线"/>
              </a:rPr>
              <a:t>GRU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38" name="CustomShape 101">
            <a:extLst>
              <a:ext uri="{FF2B5EF4-FFF2-40B4-BE49-F238E27FC236}">
                <a16:creationId xmlns:a16="http://schemas.microsoft.com/office/drawing/2014/main" id="{EABF45AB-800A-4D8B-BCF7-741DFBB551B4}"/>
              </a:ext>
            </a:extLst>
          </p:cNvPr>
          <p:cNvSpPr/>
          <p:nvPr/>
        </p:nvSpPr>
        <p:spPr>
          <a:xfrm>
            <a:off x="3932814" y="2551123"/>
            <a:ext cx="584295" cy="26993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等线"/>
              </a:rPr>
              <a:t>GRU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7505C01-491A-499F-A1F6-01BD42108EFE}"/>
              </a:ext>
            </a:extLst>
          </p:cNvPr>
          <p:cNvCxnSpPr>
            <a:stCxn id="138" idx="3"/>
            <a:endCxn id="243" idx="1"/>
          </p:cNvCxnSpPr>
          <p:nvPr/>
        </p:nvCxnSpPr>
        <p:spPr>
          <a:xfrm flipV="1">
            <a:off x="4517109" y="2680543"/>
            <a:ext cx="164558" cy="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E6C1B8D-7113-4703-9C0A-ED8406310605}"/>
              </a:ext>
            </a:extLst>
          </p:cNvPr>
          <p:cNvCxnSpPr>
            <a:stCxn id="304" idx="3"/>
          </p:cNvCxnSpPr>
          <p:nvPr/>
        </p:nvCxnSpPr>
        <p:spPr>
          <a:xfrm flipV="1">
            <a:off x="10509544" y="2680543"/>
            <a:ext cx="227913" cy="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0626C9F-C3CC-4AC0-9931-B2A374FE804E}"/>
              </a:ext>
            </a:extLst>
          </p:cNvPr>
          <p:cNvCxnSpPr>
            <a:stCxn id="237" idx="3"/>
            <a:endCxn id="138" idx="0"/>
          </p:cNvCxnSpPr>
          <p:nvPr/>
        </p:nvCxnSpPr>
        <p:spPr>
          <a:xfrm>
            <a:off x="3756657" y="2028661"/>
            <a:ext cx="468305" cy="52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9" name="图片 148">
            <a:extLst>
              <a:ext uri="{FF2B5EF4-FFF2-40B4-BE49-F238E27FC236}">
                <a16:creationId xmlns:a16="http://schemas.microsoft.com/office/drawing/2014/main" id="{8D95D239-DFCC-412F-9900-A5E78FD74CF0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76" y="1317898"/>
            <a:ext cx="208800" cy="396000"/>
          </a:xfrm>
          <a:prstGeom prst="rect">
            <a:avLst/>
          </a:prstGeom>
        </p:spPr>
      </p:pic>
      <p:pic>
        <p:nvPicPr>
          <p:cNvPr id="150" name="图片 149">
            <a:extLst>
              <a:ext uri="{FF2B5EF4-FFF2-40B4-BE49-F238E27FC236}">
                <a16:creationId xmlns:a16="http://schemas.microsoft.com/office/drawing/2014/main" id="{3C5D4B37-CB9A-466B-8535-B27081D39AD2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862" y="1764896"/>
            <a:ext cx="209954" cy="394279"/>
          </a:xfrm>
          <a:prstGeom prst="rect">
            <a:avLst/>
          </a:prstGeom>
        </p:spPr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53419D81-E8C4-4B51-A6EE-BC681855A27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81" y="2235044"/>
            <a:ext cx="208800" cy="396000"/>
          </a:xfrm>
          <a:prstGeom prst="rect">
            <a:avLst/>
          </a:prstGeom>
        </p:spPr>
      </p:pic>
      <p:pic>
        <p:nvPicPr>
          <p:cNvPr id="152" name="图片 151">
            <a:extLst>
              <a:ext uri="{FF2B5EF4-FFF2-40B4-BE49-F238E27FC236}">
                <a16:creationId xmlns:a16="http://schemas.microsoft.com/office/drawing/2014/main" id="{CB3C567B-B067-4D22-A06E-0A2B2F132A8D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76" y="3406924"/>
            <a:ext cx="208800" cy="396000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92CB1E6B-9104-40F5-95EB-0971B7210E20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13" y="3861387"/>
            <a:ext cx="208800" cy="39600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1886F398-5B80-43F7-B64C-7C9B44903250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78" y="4315850"/>
            <a:ext cx="208800" cy="396000"/>
          </a:xfrm>
          <a:prstGeom prst="rect">
            <a:avLst/>
          </a:prstGeom>
        </p:spPr>
      </p:pic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C9B03F9-7DE5-4F59-97D0-ED1CF9216A82}"/>
              </a:ext>
            </a:extLst>
          </p:cNvPr>
          <p:cNvGrpSpPr/>
          <p:nvPr/>
        </p:nvGrpSpPr>
        <p:grpSpPr>
          <a:xfrm>
            <a:off x="58515" y="2323833"/>
            <a:ext cx="1774580" cy="1359394"/>
            <a:chOff x="1526040" y="1427400"/>
            <a:chExt cx="8654280" cy="5285820"/>
          </a:xfrm>
        </p:grpSpPr>
        <p:pic>
          <p:nvPicPr>
            <p:cNvPr id="158" name="图片 6">
              <a:extLst>
                <a:ext uri="{FF2B5EF4-FFF2-40B4-BE49-F238E27FC236}">
                  <a16:creationId xmlns:a16="http://schemas.microsoft.com/office/drawing/2014/main" id="{31C1A101-42BD-4435-9A74-B19CB0AF2D6E}"/>
                </a:ext>
              </a:extLst>
            </p:cNvPr>
            <p:cNvPicPr/>
            <p:nvPr/>
          </p:nvPicPr>
          <p:blipFill>
            <a:blip r:embed="rId8"/>
            <a:stretch/>
          </p:blipFill>
          <p:spPr>
            <a:xfrm>
              <a:off x="1526040" y="1427400"/>
              <a:ext cx="8654280" cy="52858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FA1D7BC0-A003-4CD8-86E0-6CC245CB8D64}"/>
                </a:ext>
              </a:extLst>
            </p:cNvPr>
            <p:cNvSpPr/>
            <p:nvPr/>
          </p:nvSpPr>
          <p:spPr>
            <a:xfrm>
              <a:off x="1714500" y="1600200"/>
              <a:ext cx="1546860" cy="44729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69139365-FDF6-4612-9A7B-CA8F2B2B3D88}"/>
                </a:ext>
              </a:extLst>
            </p:cNvPr>
            <p:cNvSpPr/>
            <p:nvPr/>
          </p:nvSpPr>
          <p:spPr>
            <a:xfrm>
              <a:off x="3261360" y="1493520"/>
              <a:ext cx="1653540" cy="467868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766EA48A-5B93-4826-A395-32487B3EFAFF}"/>
                </a:ext>
              </a:extLst>
            </p:cNvPr>
            <p:cNvSpPr/>
            <p:nvPr/>
          </p:nvSpPr>
          <p:spPr>
            <a:xfrm>
              <a:off x="4861560" y="2636520"/>
              <a:ext cx="1958340" cy="40767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0F3B7F25-1647-4F59-A1B6-BB38024F52DB}"/>
                </a:ext>
              </a:extLst>
            </p:cNvPr>
            <p:cNvSpPr/>
            <p:nvPr/>
          </p:nvSpPr>
          <p:spPr>
            <a:xfrm>
              <a:off x="6758940" y="2773680"/>
              <a:ext cx="2933700" cy="39395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D0FDCFD-1F4C-4909-8A94-E11538EC51F1}"/>
              </a:ext>
            </a:extLst>
          </p:cNvPr>
          <p:cNvCxnSpPr>
            <a:stCxn id="238" idx="3"/>
            <a:endCxn id="138" idx="2"/>
          </p:cNvCxnSpPr>
          <p:nvPr/>
        </p:nvCxnSpPr>
        <p:spPr>
          <a:xfrm flipV="1">
            <a:off x="3756657" y="2821056"/>
            <a:ext cx="468305" cy="60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图片 6"/>
          <p:cNvPicPr/>
          <p:nvPr/>
        </p:nvPicPr>
        <p:blipFill>
          <a:blip r:embed="rId2"/>
          <a:stretch/>
        </p:blipFill>
        <p:spPr>
          <a:xfrm>
            <a:off x="1526040" y="1427400"/>
            <a:ext cx="5020920" cy="380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2D8611B-4D98-4323-9991-C587B4383A2F}"/>
              </a:ext>
            </a:extLst>
          </p:cNvPr>
          <p:cNvGrpSpPr/>
          <p:nvPr/>
        </p:nvGrpSpPr>
        <p:grpSpPr>
          <a:xfrm>
            <a:off x="1526040" y="1427400"/>
            <a:ext cx="8654280" cy="5285820"/>
            <a:chOff x="1526040" y="1427400"/>
            <a:chExt cx="8654280" cy="5285820"/>
          </a:xfrm>
        </p:grpSpPr>
        <p:pic>
          <p:nvPicPr>
            <p:cNvPr id="310" name="图片 6"/>
            <p:cNvPicPr/>
            <p:nvPr/>
          </p:nvPicPr>
          <p:blipFill>
            <a:blip r:embed="rId2"/>
            <a:stretch/>
          </p:blipFill>
          <p:spPr>
            <a:xfrm>
              <a:off x="1526040" y="1427400"/>
              <a:ext cx="8654280" cy="52858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AC93FCE-536A-447A-A735-3FB741FEF511}"/>
                </a:ext>
              </a:extLst>
            </p:cNvPr>
            <p:cNvSpPr/>
            <p:nvPr/>
          </p:nvSpPr>
          <p:spPr>
            <a:xfrm>
              <a:off x="1714500" y="1600200"/>
              <a:ext cx="1546860" cy="44729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42080F7-FB63-4428-B2AA-076602B6014F}"/>
                </a:ext>
              </a:extLst>
            </p:cNvPr>
            <p:cNvSpPr/>
            <p:nvPr/>
          </p:nvSpPr>
          <p:spPr>
            <a:xfrm>
              <a:off x="3261360" y="1493520"/>
              <a:ext cx="1653540" cy="467868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9096912-1727-4B8B-B59C-66CC3B7C78EC}"/>
                </a:ext>
              </a:extLst>
            </p:cNvPr>
            <p:cNvSpPr/>
            <p:nvPr/>
          </p:nvSpPr>
          <p:spPr>
            <a:xfrm>
              <a:off x="4861560" y="2636520"/>
              <a:ext cx="1958340" cy="40767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994A25D-3DA7-4C88-A051-D33FA748469B}"/>
                </a:ext>
              </a:extLst>
            </p:cNvPr>
            <p:cNvSpPr/>
            <p:nvPr/>
          </p:nvSpPr>
          <p:spPr>
            <a:xfrm>
              <a:off x="6758940" y="2773680"/>
              <a:ext cx="2933700" cy="39395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48097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7CFD2C-F372-482D-BE6E-7DEFEC858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81" y="1809609"/>
            <a:ext cx="899238" cy="32387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8B5301-0240-4336-94EF-16493A19B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21" y="2987001"/>
            <a:ext cx="998307" cy="33607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AD5D9A-55C3-42E2-81C0-7167599B9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18" y="2929319"/>
            <a:ext cx="1143099" cy="29872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ADE076-31CC-4E52-BC39-ECC7C8B77C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77" y="3428999"/>
            <a:ext cx="1684166" cy="29187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B90CF8-E2F9-4788-8A8D-6A9CEC024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8" y="360667"/>
            <a:ext cx="1889924" cy="336833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2627C1-F3AC-44AD-B0C3-6CB905F183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16" y="1374709"/>
            <a:ext cx="2712955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7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74</Words>
  <Application>Microsoft Office PowerPoint</Application>
  <PresentationFormat>宽屏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Arial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梁 锦瑞</dc:creator>
  <dc:description/>
  <cp:lastModifiedBy>锦瑞 梁</cp:lastModifiedBy>
  <cp:revision>27</cp:revision>
  <dcterms:created xsi:type="dcterms:W3CDTF">2019-02-21T05:53:23Z</dcterms:created>
  <dcterms:modified xsi:type="dcterms:W3CDTF">2019-02-22T08:16:41Z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