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E25984-D379-470A-AD4A-3FF126BF6722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2/22/19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70F2CA-61F3-4A0B-89AF-994EFCAFFE58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编辑母版文本样式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第二级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第五级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46650E-F60C-48B2-9ECC-EEBEA3B27540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2/22/19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9BC77E-A222-46F9-8191-BAF2F0AB89CA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 descr=""/>
          <p:cNvPicPr/>
          <p:nvPr/>
        </p:nvPicPr>
        <p:blipFill>
          <a:blip r:embed="rId1"/>
          <a:stretch/>
        </p:blipFill>
        <p:spPr>
          <a:xfrm>
            <a:off x="2666880" y="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5743440" y="1533960"/>
            <a:ext cx="9756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Line 2"/>
          <p:cNvSpPr/>
          <p:nvPr/>
        </p:nvSpPr>
        <p:spPr>
          <a:xfrm flipV="1">
            <a:off x="4876560" y="1632240"/>
            <a:ext cx="1842480" cy="32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719040" y="151740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等线"/>
              </a:rPr>
              <a:t>friends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59000" y="209304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等线"/>
              </a:rPr>
              <a:t>friends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5743440" y="2158920"/>
            <a:ext cx="1152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8" name="Line 6"/>
          <p:cNvSpPr/>
          <p:nvPr/>
        </p:nvSpPr>
        <p:spPr>
          <a:xfrm>
            <a:off x="6231240" y="2224800"/>
            <a:ext cx="36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640680" y="516456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等线"/>
              </a:rPr>
              <a:t>friends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0" name="Line 8"/>
          <p:cNvSpPr/>
          <p:nvPr/>
        </p:nvSpPr>
        <p:spPr>
          <a:xfrm flipV="1">
            <a:off x="4012920" y="4907160"/>
            <a:ext cx="360" cy="2574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Line 9"/>
          <p:cNvSpPr/>
          <p:nvPr/>
        </p:nvSpPr>
        <p:spPr>
          <a:xfrm>
            <a:off x="4385520" y="5230440"/>
            <a:ext cx="90756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6814080" y="2093040"/>
            <a:ext cx="123912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等线"/>
              </a:rPr>
              <a:t>band members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3" name="Line 11"/>
          <p:cNvSpPr/>
          <p:nvPr/>
        </p:nvSpPr>
        <p:spPr>
          <a:xfrm flipH="1">
            <a:off x="6912000" y="2224800"/>
            <a:ext cx="684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4" name="Line 12"/>
          <p:cNvSpPr/>
          <p:nvPr/>
        </p:nvSpPr>
        <p:spPr>
          <a:xfrm flipH="1">
            <a:off x="7894080" y="2224800"/>
            <a:ext cx="6840" cy="18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446040" y="1901880"/>
            <a:ext cx="1038240" cy="1161360"/>
            <a:chOff x="446040" y="1901880"/>
            <a:chExt cx="1038240" cy="1161360"/>
          </a:xfrm>
        </p:grpSpPr>
        <p:pic>
          <p:nvPicPr>
            <p:cNvPr id="96" name="图片 3" descr=""/>
            <p:cNvPicPr/>
            <p:nvPr/>
          </p:nvPicPr>
          <p:blipFill>
            <a:blip r:embed="rId1"/>
            <a:stretch/>
          </p:blipFill>
          <p:spPr>
            <a:xfrm>
              <a:off x="446040" y="1901880"/>
              <a:ext cx="1038240" cy="116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801360" y="2238120"/>
              <a:ext cx="206280" cy="631440"/>
            </a:xfrm>
            <a:prstGeom prst="rect">
              <a:avLst/>
            </a:pr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904680" y="2295360"/>
              <a:ext cx="168480" cy="408240"/>
            </a:xfrm>
            <a:prstGeom prst="rect">
              <a:avLst/>
            </a:prstGeom>
            <a:noFill/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26640" y="2391120"/>
              <a:ext cx="172080" cy="463680"/>
            </a:xfrm>
            <a:prstGeom prst="rect">
              <a:avLst/>
            </a:pr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" name="Group 5"/>
          <p:cNvGrpSpPr/>
          <p:nvPr/>
        </p:nvGrpSpPr>
        <p:grpSpPr>
          <a:xfrm>
            <a:off x="1613880" y="2150640"/>
            <a:ext cx="767880" cy="697320"/>
            <a:chOff x="1613880" y="2150640"/>
            <a:chExt cx="767880" cy="697320"/>
          </a:xfrm>
        </p:grpSpPr>
        <p:sp>
          <p:nvSpPr>
            <p:cNvPr id="101" name="CustomShape 6"/>
            <p:cNvSpPr/>
            <p:nvPr/>
          </p:nvSpPr>
          <p:spPr>
            <a:xfrm rot="5400000">
              <a:off x="1595160" y="216936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630440" y="230796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3" name="CustomShape 8"/>
          <p:cNvSpPr/>
          <p:nvPr/>
        </p:nvSpPr>
        <p:spPr>
          <a:xfrm>
            <a:off x="1253160" y="2492640"/>
            <a:ext cx="34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04" name="Group 9"/>
          <p:cNvGrpSpPr/>
          <p:nvPr/>
        </p:nvGrpSpPr>
        <p:grpSpPr>
          <a:xfrm>
            <a:off x="2422440" y="1678320"/>
            <a:ext cx="1168560" cy="1341720"/>
            <a:chOff x="2422440" y="1678320"/>
            <a:chExt cx="1168560" cy="1341720"/>
          </a:xfrm>
        </p:grpSpPr>
        <p:sp>
          <p:nvSpPr>
            <p:cNvPr id="105" name="CustomShape 10"/>
            <p:cNvSpPr/>
            <p:nvPr/>
          </p:nvSpPr>
          <p:spPr>
            <a:xfrm>
              <a:off x="2422440" y="1678320"/>
              <a:ext cx="1168560" cy="1341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2702520" y="2034360"/>
              <a:ext cx="423000" cy="6836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2914200" y="2119680"/>
              <a:ext cx="325440" cy="50868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2987280" y="2206440"/>
              <a:ext cx="314280" cy="4903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14"/>
          <p:cNvSpPr/>
          <p:nvPr/>
        </p:nvSpPr>
        <p:spPr>
          <a:xfrm>
            <a:off x="2273760" y="2467080"/>
            <a:ext cx="29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0" name="Group 15"/>
          <p:cNvGrpSpPr/>
          <p:nvPr/>
        </p:nvGrpSpPr>
        <p:grpSpPr>
          <a:xfrm>
            <a:off x="7077600" y="1836000"/>
            <a:ext cx="742320" cy="1306080"/>
            <a:chOff x="7077600" y="1836000"/>
            <a:chExt cx="742320" cy="1306080"/>
          </a:xfrm>
        </p:grpSpPr>
        <p:sp>
          <p:nvSpPr>
            <p:cNvPr id="111" name="CustomShape 16"/>
            <p:cNvSpPr/>
            <p:nvPr/>
          </p:nvSpPr>
          <p:spPr>
            <a:xfrm rot="16200000">
              <a:off x="7343280" y="1898640"/>
              <a:ext cx="177840" cy="450000"/>
            </a:xfrm>
            <a:prstGeom prst="roundRect">
              <a:avLst>
                <a:gd name="adj" fmla="val 16667"/>
              </a:avLst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17"/>
            <p:cNvSpPr/>
            <p:nvPr/>
          </p:nvSpPr>
          <p:spPr>
            <a:xfrm rot="16200000">
              <a:off x="7342920" y="223524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8"/>
            <p:cNvSpPr/>
            <p:nvPr/>
          </p:nvSpPr>
          <p:spPr>
            <a:xfrm rot="16200000">
              <a:off x="7342920" y="262008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9"/>
            <p:cNvSpPr/>
            <p:nvPr/>
          </p:nvSpPr>
          <p:spPr>
            <a:xfrm>
              <a:off x="7077600" y="1836000"/>
              <a:ext cx="742320" cy="13060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20"/>
          <p:cNvSpPr/>
          <p:nvPr/>
        </p:nvSpPr>
        <p:spPr>
          <a:xfrm>
            <a:off x="3442680" y="2467080"/>
            <a:ext cx="30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6" name="Group 21"/>
          <p:cNvGrpSpPr/>
          <p:nvPr/>
        </p:nvGrpSpPr>
        <p:grpSpPr>
          <a:xfrm>
            <a:off x="4864680" y="1884960"/>
            <a:ext cx="1928880" cy="1212120"/>
            <a:chOff x="4864680" y="1884960"/>
            <a:chExt cx="1928880" cy="1212120"/>
          </a:xfrm>
        </p:grpSpPr>
        <p:sp>
          <p:nvSpPr>
            <p:cNvPr id="117" name="CustomShape 22"/>
            <p:cNvSpPr/>
            <p:nvPr/>
          </p:nvSpPr>
          <p:spPr>
            <a:xfrm>
              <a:off x="4864680" y="1884960"/>
              <a:ext cx="1928880" cy="1212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5026320" y="200412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5026320" y="215208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5512680" y="208116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21" name="Group 26"/>
            <p:cNvGrpSpPr/>
            <p:nvPr/>
          </p:nvGrpSpPr>
          <p:grpSpPr>
            <a:xfrm>
              <a:off x="5235480" y="2050920"/>
              <a:ext cx="171360" cy="153720"/>
              <a:chOff x="5235480" y="2050920"/>
              <a:chExt cx="171360" cy="153720"/>
            </a:xfrm>
          </p:grpSpPr>
          <p:sp>
            <p:nvSpPr>
              <p:cNvPr id="122" name="CustomShape 27"/>
              <p:cNvSpPr/>
              <p:nvPr/>
            </p:nvSpPr>
            <p:spPr>
              <a:xfrm>
                <a:off x="5235480" y="20509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3" name="CustomShape 28"/>
              <p:cNvSpPr/>
              <p:nvPr/>
            </p:nvSpPr>
            <p:spPr>
              <a:xfrm>
                <a:off x="5256000" y="20624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4" name="CustomShape 29"/>
            <p:cNvSpPr/>
            <p:nvPr/>
          </p:nvSpPr>
          <p:spPr>
            <a:xfrm>
              <a:off x="5128920" y="2050920"/>
              <a:ext cx="106200" cy="7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0"/>
            <p:cNvSpPr/>
            <p:nvPr/>
          </p:nvSpPr>
          <p:spPr>
            <a:xfrm flipV="1">
              <a:off x="5128920" y="2057040"/>
              <a:ext cx="106200" cy="7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5407560" y="2127600"/>
              <a:ext cx="10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4990680" y="1971360"/>
              <a:ext cx="653760" cy="303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4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5991120" y="213228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5991120" y="228024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6477480" y="2209320"/>
              <a:ext cx="102240" cy="9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31" name="Group 36"/>
            <p:cNvGrpSpPr/>
            <p:nvPr/>
          </p:nvGrpSpPr>
          <p:grpSpPr>
            <a:xfrm>
              <a:off x="6200280" y="2179080"/>
              <a:ext cx="171360" cy="153720"/>
              <a:chOff x="6200280" y="2179080"/>
              <a:chExt cx="171360" cy="153720"/>
            </a:xfrm>
          </p:grpSpPr>
          <p:sp>
            <p:nvSpPr>
              <p:cNvPr id="132" name="CustomShape 37"/>
              <p:cNvSpPr/>
              <p:nvPr/>
            </p:nvSpPr>
            <p:spPr>
              <a:xfrm>
                <a:off x="6200280" y="217908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" name="CustomShape 38"/>
              <p:cNvSpPr/>
              <p:nvPr/>
            </p:nvSpPr>
            <p:spPr>
              <a:xfrm>
                <a:off x="6220800" y="219060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34" name="CustomShape 39"/>
            <p:cNvSpPr/>
            <p:nvPr/>
          </p:nvSpPr>
          <p:spPr>
            <a:xfrm>
              <a:off x="6093720" y="2179080"/>
              <a:ext cx="106200" cy="7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40"/>
            <p:cNvSpPr/>
            <p:nvPr/>
          </p:nvSpPr>
          <p:spPr>
            <a:xfrm flipV="1">
              <a:off x="6093720" y="2185560"/>
              <a:ext cx="106200" cy="7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1"/>
            <p:cNvSpPr/>
            <p:nvPr/>
          </p:nvSpPr>
          <p:spPr>
            <a:xfrm>
              <a:off x="6372000" y="2256120"/>
              <a:ext cx="10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2"/>
            <p:cNvSpPr/>
            <p:nvPr/>
          </p:nvSpPr>
          <p:spPr>
            <a:xfrm>
              <a:off x="5049720" y="256572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43"/>
            <p:cNvSpPr/>
            <p:nvPr/>
          </p:nvSpPr>
          <p:spPr>
            <a:xfrm>
              <a:off x="5049720" y="271368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9" name="CustomShape 44"/>
            <p:cNvSpPr/>
            <p:nvPr/>
          </p:nvSpPr>
          <p:spPr>
            <a:xfrm>
              <a:off x="5536080" y="2642760"/>
              <a:ext cx="102240" cy="9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0" name="Group 45"/>
            <p:cNvGrpSpPr/>
            <p:nvPr/>
          </p:nvGrpSpPr>
          <p:grpSpPr>
            <a:xfrm>
              <a:off x="5258880" y="2612520"/>
              <a:ext cx="171360" cy="153720"/>
              <a:chOff x="5258880" y="2612520"/>
              <a:chExt cx="171360" cy="153720"/>
            </a:xfrm>
          </p:grpSpPr>
          <p:sp>
            <p:nvSpPr>
              <p:cNvPr id="141" name="CustomShape 46"/>
              <p:cNvSpPr/>
              <p:nvPr/>
            </p:nvSpPr>
            <p:spPr>
              <a:xfrm>
                <a:off x="5258880" y="26125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" name="CustomShape 47"/>
              <p:cNvSpPr/>
              <p:nvPr/>
            </p:nvSpPr>
            <p:spPr>
              <a:xfrm>
                <a:off x="5279400" y="26240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3" name="CustomShape 48"/>
            <p:cNvSpPr/>
            <p:nvPr/>
          </p:nvSpPr>
          <p:spPr>
            <a:xfrm>
              <a:off x="5152320" y="2612520"/>
              <a:ext cx="106200" cy="7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9"/>
            <p:cNvSpPr/>
            <p:nvPr/>
          </p:nvSpPr>
          <p:spPr>
            <a:xfrm flipV="1">
              <a:off x="5152320" y="2619000"/>
              <a:ext cx="106200" cy="7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50"/>
            <p:cNvSpPr/>
            <p:nvPr/>
          </p:nvSpPr>
          <p:spPr>
            <a:xfrm>
              <a:off x="5430960" y="2689560"/>
              <a:ext cx="10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51"/>
            <p:cNvSpPr/>
            <p:nvPr/>
          </p:nvSpPr>
          <p:spPr>
            <a:xfrm>
              <a:off x="5980320" y="271224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7" name="CustomShape 52"/>
            <p:cNvSpPr/>
            <p:nvPr/>
          </p:nvSpPr>
          <p:spPr>
            <a:xfrm>
              <a:off x="5991120" y="286416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8" name="CustomShape 53"/>
            <p:cNvSpPr/>
            <p:nvPr/>
          </p:nvSpPr>
          <p:spPr>
            <a:xfrm>
              <a:off x="6477480" y="2793600"/>
              <a:ext cx="102240" cy="928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9" name="Group 54"/>
            <p:cNvGrpSpPr/>
            <p:nvPr/>
          </p:nvGrpSpPr>
          <p:grpSpPr>
            <a:xfrm>
              <a:off x="6200280" y="2763000"/>
              <a:ext cx="171360" cy="153720"/>
              <a:chOff x="6200280" y="2763000"/>
              <a:chExt cx="171360" cy="153720"/>
            </a:xfrm>
          </p:grpSpPr>
          <p:sp>
            <p:nvSpPr>
              <p:cNvPr id="150" name="CustomShape 55"/>
              <p:cNvSpPr/>
              <p:nvPr/>
            </p:nvSpPr>
            <p:spPr>
              <a:xfrm>
                <a:off x="6200280" y="276300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" name="CustomShape 56"/>
              <p:cNvSpPr/>
              <p:nvPr/>
            </p:nvSpPr>
            <p:spPr>
              <a:xfrm>
                <a:off x="6220800" y="277488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2" name="CustomShape 57"/>
            <p:cNvSpPr/>
            <p:nvPr/>
          </p:nvSpPr>
          <p:spPr>
            <a:xfrm>
              <a:off x="6082920" y="2759040"/>
              <a:ext cx="117000" cy="8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8"/>
            <p:cNvSpPr/>
            <p:nvPr/>
          </p:nvSpPr>
          <p:spPr>
            <a:xfrm flipV="1">
              <a:off x="6093720" y="2769480"/>
              <a:ext cx="106200" cy="7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9"/>
            <p:cNvSpPr/>
            <p:nvPr/>
          </p:nvSpPr>
          <p:spPr>
            <a:xfrm>
              <a:off x="6372000" y="2840040"/>
              <a:ext cx="10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0"/>
          <p:cNvSpPr/>
          <p:nvPr/>
        </p:nvSpPr>
        <p:spPr>
          <a:xfrm>
            <a:off x="4504320" y="2471760"/>
            <a:ext cx="34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6" name="Group 61"/>
          <p:cNvGrpSpPr/>
          <p:nvPr/>
        </p:nvGrpSpPr>
        <p:grpSpPr>
          <a:xfrm>
            <a:off x="3781080" y="1788480"/>
            <a:ext cx="723240" cy="1285560"/>
            <a:chOff x="3781080" y="1788480"/>
            <a:chExt cx="723240" cy="1285560"/>
          </a:xfrm>
        </p:grpSpPr>
        <p:sp>
          <p:nvSpPr>
            <p:cNvPr id="157" name="CustomShape 62"/>
            <p:cNvSpPr/>
            <p:nvPr/>
          </p:nvSpPr>
          <p:spPr>
            <a:xfrm rot="16200000">
              <a:off x="4038840" y="1852560"/>
              <a:ext cx="174960" cy="43848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3"/>
            <p:cNvSpPr/>
            <p:nvPr/>
          </p:nvSpPr>
          <p:spPr>
            <a:xfrm rot="16200000">
              <a:off x="4038480" y="2183760"/>
              <a:ext cx="176040" cy="4388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 rot="16200000">
              <a:off x="4038480" y="2562480"/>
              <a:ext cx="176040" cy="43884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65"/>
            <p:cNvSpPr/>
            <p:nvPr/>
          </p:nvSpPr>
          <p:spPr>
            <a:xfrm>
              <a:off x="3781080" y="1788480"/>
              <a:ext cx="723240" cy="128556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CustomShape 66"/>
          <p:cNvSpPr/>
          <p:nvPr/>
        </p:nvSpPr>
        <p:spPr>
          <a:xfrm flipV="1">
            <a:off x="6794280" y="2489400"/>
            <a:ext cx="2833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62" name="Group 67"/>
          <p:cNvGrpSpPr/>
          <p:nvPr/>
        </p:nvGrpSpPr>
        <p:grpSpPr>
          <a:xfrm>
            <a:off x="8160840" y="2144160"/>
            <a:ext cx="767520" cy="697320"/>
            <a:chOff x="8160840" y="2144160"/>
            <a:chExt cx="767520" cy="697320"/>
          </a:xfrm>
        </p:grpSpPr>
        <p:sp>
          <p:nvSpPr>
            <p:cNvPr id="163" name="CustomShape 68"/>
            <p:cNvSpPr/>
            <p:nvPr/>
          </p:nvSpPr>
          <p:spPr>
            <a:xfrm rot="5400000">
              <a:off x="8142120" y="216288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64" name="CustomShape 69"/>
            <p:cNvSpPr/>
            <p:nvPr/>
          </p:nvSpPr>
          <p:spPr>
            <a:xfrm>
              <a:off x="8177040" y="230148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等线"/>
                </a:rPr>
                <a:t>GRU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65" name="CustomShape 70"/>
          <p:cNvSpPr/>
          <p:nvPr/>
        </p:nvSpPr>
        <p:spPr>
          <a:xfrm flipV="1">
            <a:off x="7820280" y="2486160"/>
            <a:ext cx="3564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71"/>
          <p:cNvSpPr/>
          <p:nvPr/>
        </p:nvSpPr>
        <p:spPr>
          <a:xfrm>
            <a:off x="9266760" y="1791360"/>
            <a:ext cx="104760" cy="313560"/>
          </a:xfrm>
          <a:prstGeom prst="rect">
            <a:avLst/>
          </a:prstGeom>
          <a:solidFill>
            <a:schemeClr val="accent3">
              <a:alpha val="1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" name="CustomShape 72"/>
          <p:cNvSpPr/>
          <p:nvPr/>
        </p:nvSpPr>
        <p:spPr>
          <a:xfrm>
            <a:off x="9266760" y="2291400"/>
            <a:ext cx="104760" cy="313560"/>
          </a:xfrm>
          <a:prstGeom prst="rect">
            <a:avLst/>
          </a:prstGeom>
          <a:solidFill>
            <a:schemeClr val="accent3">
              <a:alpha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" name="CustomShape 73"/>
          <p:cNvSpPr/>
          <p:nvPr/>
        </p:nvSpPr>
        <p:spPr>
          <a:xfrm>
            <a:off x="9266760" y="2832480"/>
            <a:ext cx="104760" cy="313560"/>
          </a:xfrm>
          <a:prstGeom prst="rect">
            <a:avLst/>
          </a:prstGeom>
          <a:solidFill>
            <a:schemeClr val="accent3">
              <a:alpha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" name="CustomShape 74"/>
          <p:cNvSpPr/>
          <p:nvPr/>
        </p:nvSpPr>
        <p:spPr>
          <a:xfrm>
            <a:off x="9054720" y="1724040"/>
            <a:ext cx="1616400" cy="15508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5"/>
          <p:cNvSpPr/>
          <p:nvPr/>
        </p:nvSpPr>
        <p:spPr>
          <a:xfrm flipV="1">
            <a:off x="8806320" y="2487600"/>
            <a:ext cx="2790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76"/>
          <p:cNvSpPr/>
          <p:nvPr/>
        </p:nvSpPr>
        <p:spPr>
          <a:xfrm>
            <a:off x="9430560" y="183456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等线"/>
              </a:rPr>
              <a:t>father_child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2" name="CustomShape 77"/>
          <p:cNvSpPr/>
          <p:nvPr/>
        </p:nvSpPr>
        <p:spPr>
          <a:xfrm>
            <a:off x="9430560" y="2311920"/>
            <a:ext cx="110376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等线"/>
              </a:rPr>
              <a:t>lovers/spouses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3" name="CustomShape 78"/>
          <p:cNvSpPr/>
          <p:nvPr/>
        </p:nvSpPr>
        <p:spPr>
          <a:xfrm>
            <a:off x="9469440" y="287244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等线"/>
              </a:rPr>
              <a:t>mother_child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298320" y="1514880"/>
            <a:ext cx="2351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relationship message pooling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476680" y="2216520"/>
            <a:ext cx="868320" cy="689040"/>
          </a:xfrm>
          <a:prstGeom prst="rect">
            <a:avLst/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图片 10" descr=""/>
          <p:cNvPicPr/>
          <p:nvPr/>
        </p:nvPicPr>
        <p:blipFill>
          <a:blip r:embed="rId1"/>
          <a:stretch/>
        </p:blipFill>
        <p:spPr>
          <a:xfrm>
            <a:off x="-75600" y="2129040"/>
            <a:ext cx="1212120" cy="1212120"/>
          </a:xfrm>
          <a:prstGeom prst="rect">
            <a:avLst/>
          </a:prstGeom>
          <a:ln>
            <a:noFill/>
          </a:ln>
        </p:spPr>
      </p:pic>
      <p:pic>
        <p:nvPicPr>
          <p:cNvPr id="177" name="图片 12" descr=""/>
          <p:cNvPicPr/>
          <p:nvPr/>
        </p:nvPicPr>
        <p:blipFill>
          <a:blip r:embed="rId2"/>
          <a:stretch/>
        </p:blipFill>
        <p:spPr>
          <a:xfrm>
            <a:off x="1440000" y="1199520"/>
            <a:ext cx="131760" cy="325080"/>
          </a:xfrm>
          <a:prstGeom prst="rect">
            <a:avLst/>
          </a:prstGeom>
          <a:ln>
            <a:noFill/>
          </a:ln>
        </p:spPr>
      </p:pic>
      <p:pic>
        <p:nvPicPr>
          <p:cNvPr id="178" name="图片 16" descr=""/>
          <p:cNvPicPr/>
          <p:nvPr/>
        </p:nvPicPr>
        <p:blipFill>
          <a:blip r:embed="rId3"/>
          <a:stretch/>
        </p:blipFill>
        <p:spPr>
          <a:xfrm>
            <a:off x="1403280" y="2129400"/>
            <a:ext cx="199080" cy="325080"/>
          </a:xfrm>
          <a:prstGeom prst="rect">
            <a:avLst/>
          </a:prstGeom>
          <a:ln>
            <a:noFill/>
          </a:ln>
        </p:spPr>
      </p:pic>
      <p:pic>
        <p:nvPicPr>
          <p:cNvPr id="179" name="图片 18" descr=""/>
          <p:cNvPicPr/>
          <p:nvPr/>
        </p:nvPicPr>
        <p:blipFill>
          <a:blip r:embed="rId4"/>
          <a:stretch/>
        </p:blipFill>
        <p:spPr>
          <a:xfrm>
            <a:off x="1440000" y="1664640"/>
            <a:ext cx="136440" cy="368280"/>
          </a:xfrm>
          <a:prstGeom prst="rect">
            <a:avLst/>
          </a:prstGeom>
          <a:ln>
            <a:noFill/>
          </a:ln>
        </p:spPr>
      </p:pic>
      <p:grpSp>
        <p:nvGrpSpPr>
          <p:cNvPr id="180" name="Group 3"/>
          <p:cNvGrpSpPr/>
          <p:nvPr/>
        </p:nvGrpSpPr>
        <p:grpSpPr>
          <a:xfrm>
            <a:off x="1774080" y="1217160"/>
            <a:ext cx="455040" cy="289800"/>
            <a:chOff x="1774080" y="1217160"/>
            <a:chExt cx="455040" cy="289800"/>
          </a:xfrm>
        </p:grpSpPr>
        <p:sp>
          <p:nvSpPr>
            <p:cNvPr id="181" name="CustomShape 4"/>
            <p:cNvSpPr/>
            <p:nvPr/>
          </p:nvSpPr>
          <p:spPr>
            <a:xfrm rot="5400000">
              <a:off x="1829160" y="116208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774080" y="12610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83" name="Group 6"/>
          <p:cNvGrpSpPr/>
          <p:nvPr/>
        </p:nvGrpSpPr>
        <p:grpSpPr>
          <a:xfrm>
            <a:off x="1774080" y="1703520"/>
            <a:ext cx="455040" cy="289800"/>
            <a:chOff x="1774080" y="1703520"/>
            <a:chExt cx="455040" cy="289800"/>
          </a:xfrm>
        </p:grpSpPr>
        <p:sp>
          <p:nvSpPr>
            <p:cNvPr id="184" name="CustomShape 7"/>
            <p:cNvSpPr/>
            <p:nvPr/>
          </p:nvSpPr>
          <p:spPr>
            <a:xfrm rot="5400000">
              <a:off x="1829160" y="16484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1774080" y="17474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1774080" y="2147040"/>
            <a:ext cx="455040" cy="289800"/>
            <a:chOff x="1774080" y="2147040"/>
            <a:chExt cx="455040" cy="289800"/>
          </a:xfrm>
        </p:grpSpPr>
        <p:sp>
          <p:nvSpPr>
            <p:cNvPr id="187" name="CustomShape 10"/>
            <p:cNvSpPr/>
            <p:nvPr/>
          </p:nvSpPr>
          <p:spPr>
            <a:xfrm rot="5400000">
              <a:off x="1829160" y="209196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774080" y="21909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189" name="CustomShape 12"/>
          <p:cNvSpPr/>
          <p:nvPr/>
        </p:nvSpPr>
        <p:spPr>
          <a:xfrm>
            <a:off x="1572480" y="1362240"/>
            <a:ext cx="20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1576800" y="1848960"/>
            <a:ext cx="19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1602720" y="2292120"/>
            <a:ext cx="1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1103040" y="1681920"/>
            <a:ext cx="41796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995760" y="2085480"/>
            <a:ext cx="5068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u12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103040" y="1206360"/>
            <a:ext cx="4626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1899000" y="663120"/>
            <a:ext cx="64800" cy="212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1899000" y="875160"/>
            <a:ext cx="64800" cy="212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1631880" y="660600"/>
            <a:ext cx="533520" cy="5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849240" y="4321800"/>
            <a:ext cx="5068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u34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9" name="Group 22"/>
          <p:cNvGrpSpPr/>
          <p:nvPr/>
        </p:nvGrpSpPr>
        <p:grpSpPr>
          <a:xfrm>
            <a:off x="1782360" y="3391920"/>
            <a:ext cx="455040" cy="289800"/>
            <a:chOff x="1782360" y="3391920"/>
            <a:chExt cx="455040" cy="289800"/>
          </a:xfrm>
        </p:grpSpPr>
        <p:sp>
          <p:nvSpPr>
            <p:cNvPr id="200" name="CustomShape 23"/>
            <p:cNvSpPr/>
            <p:nvPr/>
          </p:nvSpPr>
          <p:spPr>
            <a:xfrm rot="5400000">
              <a:off x="1837440" y="33368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1" name="CustomShape 24"/>
            <p:cNvSpPr/>
            <p:nvPr/>
          </p:nvSpPr>
          <p:spPr>
            <a:xfrm>
              <a:off x="1782360" y="34354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02" name="Group 25"/>
          <p:cNvGrpSpPr/>
          <p:nvPr/>
        </p:nvGrpSpPr>
        <p:grpSpPr>
          <a:xfrm>
            <a:off x="1782360" y="3878280"/>
            <a:ext cx="455040" cy="289800"/>
            <a:chOff x="1782360" y="3878280"/>
            <a:chExt cx="455040" cy="289800"/>
          </a:xfrm>
        </p:grpSpPr>
        <p:sp>
          <p:nvSpPr>
            <p:cNvPr id="203" name="CustomShape 26"/>
            <p:cNvSpPr/>
            <p:nvPr/>
          </p:nvSpPr>
          <p:spPr>
            <a:xfrm rot="5400000">
              <a:off x="1837440" y="382320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4" name="CustomShape 27"/>
            <p:cNvSpPr/>
            <p:nvPr/>
          </p:nvSpPr>
          <p:spPr>
            <a:xfrm>
              <a:off x="1782360" y="39218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05" name="Group 28"/>
          <p:cNvGrpSpPr/>
          <p:nvPr/>
        </p:nvGrpSpPr>
        <p:grpSpPr>
          <a:xfrm>
            <a:off x="1782360" y="4321800"/>
            <a:ext cx="455040" cy="289800"/>
            <a:chOff x="1782360" y="4321800"/>
            <a:chExt cx="455040" cy="289800"/>
          </a:xfrm>
        </p:grpSpPr>
        <p:sp>
          <p:nvSpPr>
            <p:cNvPr id="206" name="CustomShape 29"/>
            <p:cNvSpPr/>
            <p:nvPr/>
          </p:nvSpPr>
          <p:spPr>
            <a:xfrm rot="5400000">
              <a:off x="1837440" y="426672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7" name="CustomShape 30"/>
            <p:cNvSpPr/>
            <p:nvPr/>
          </p:nvSpPr>
          <p:spPr>
            <a:xfrm>
              <a:off x="1782360" y="43653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等线"/>
                </a:rPr>
                <a:t>CNN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08" name="CustomShape 31"/>
          <p:cNvSpPr/>
          <p:nvPr/>
        </p:nvSpPr>
        <p:spPr>
          <a:xfrm>
            <a:off x="1580760" y="3537000"/>
            <a:ext cx="20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32"/>
          <p:cNvSpPr/>
          <p:nvPr/>
        </p:nvSpPr>
        <p:spPr>
          <a:xfrm>
            <a:off x="1585080" y="4023360"/>
            <a:ext cx="19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33"/>
          <p:cNvSpPr/>
          <p:nvPr/>
        </p:nvSpPr>
        <p:spPr>
          <a:xfrm>
            <a:off x="1611000" y="4466880"/>
            <a:ext cx="1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34"/>
          <p:cNvSpPr/>
          <p:nvPr/>
        </p:nvSpPr>
        <p:spPr>
          <a:xfrm>
            <a:off x="1094400" y="3843000"/>
            <a:ext cx="41796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35"/>
          <p:cNvSpPr/>
          <p:nvPr/>
        </p:nvSpPr>
        <p:spPr>
          <a:xfrm>
            <a:off x="1088640" y="3383280"/>
            <a:ext cx="4626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36"/>
          <p:cNvSpPr/>
          <p:nvPr/>
        </p:nvSpPr>
        <p:spPr>
          <a:xfrm>
            <a:off x="1907280" y="2837520"/>
            <a:ext cx="64800" cy="212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7"/>
          <p:cNvSpPr/>
          <p:nvPr/>
        </p:nvSpPr>
        <p:spPr>
          <a:xfrm>
            <a:off x="1907280" y="3049920"/>
            <a:ext cx="64800" cy="212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8"/>
          <p:cNvSpPr/>
          <p:nvPr/>
        </p:nvSpPr>
        <p:spPr>
          <a:xfrm>
            <a:off x="1640160" y="2835000"/>
            <a:ext cx="533520" cy="5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等线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6" name="图片 82" descr=""/>
          <p:cNvPicPr/>
          <p:nvPr/>
        </p:nvPicPr>
        <p:blipFill>
          <a:blip r:embed="rId5"/>
          <a:stretch/>
        </p:blipFill>
        <p:spPr>
          <a:xfrm>
            <a:off x="1387440" y="3374280"/>
            <a:ext cx="183960" cy="325080"/>
          </a:xfrm>
          <a:prstGeom prst="rect">
            <a:avLst/>
          </a:prstGeom>
          <a:ln>
            <a:noFill/>
          </a:ln>
        </p:spPr>
      </p:pic>
      <p:pic>
        <p:nvPicPr>
          <p:cNvPr id="217" name="图片 84" descr=""/>
          <p:cNvPicPr/>
          <p:nvPr/>
        </p:nvPicPr>
        <p:blipFill>
          <a:blip r:embed="rId6"/>
          <a:stretch/>
        </p:blipFill>
        <p:spPr>
          <a:xfrm>
            <a:off x="1379160" y="3856320"/>
            <a:ext cx="192240" cy="325440"/>
          </a:xfrm>
          <a:prstGeom prst="rect">
            <a:avLst/>
          </a:prstGeom>
          <a:ln>
            <a:noFill/>
          </a:ln>
        </p:spPr>
      </p:pic>
      <p:pic>
        <p:nvPicPr>
          <p:cNvPr id="218" name="图片 86" descr=""/>
          <p:cNvPicPr/>
          <p:nvPr/>
        </p:nvPicPr>
        <p:blipFill>
          <a:blip r:embed="rId7"/>
          <a:stretch/>
        </p:blipFill>
        <p:spPr>
          <a:xfrm>
            <a:off x="1287000" y="4328640"/>
            <a:ext cx="324000" cy="289800"/>
          </a:xfrm>
          <a:prstGeom prst="rect">
            <a:avLst/>
          </a:prstGeom>
          <a:ln>
            <a:noFill/>
          </a:ln>
        </p:spPr>
      </p:pic>
      <p:sp>
        <p:nvSpPr>
          <p:cNvPr id="219" name="CustomShape 39"/>
          <p:cNvSpPr/>
          <p:nvPr/>
        </p:nvSpPr>
        <p:spPr>
          <a:xfrm>
            <a:off x="2490840" y="158688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0" name="CustomShape 40"/>
          <p:cNvSpPr/>
          <p:nvPr/>
        </p:nvSpPr>
        <p:spPr>
          <a:xfrm>
            <a:off x="2490840" y="113256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1" name="CustomShape 41"/>
          <p:cNvSpPr/>
          <p:nvPr/>
        </p:nvSpPr>
        <p:spPr>
          <a:xfrm>
            <a:off x="2490840" y="204156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2490840" y="678240"/>
            <a:ext cx="71280" cy="453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3"/>
          <p:cNvSpPr/>
          <p:nvPr/>
        </p:nvSpPr>
        <p:spPr>
          <a:xfrm>
            <a:off x="1972080" y="769320"/>
            <a:ext cx="518400" cy="13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2490840" y="373140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5" name="CustomShape 45"/>
          <p:cNvSpPr/>
          <p:nvPr/>
        </p:nvSpPr>
        <p:spPr>
          <a:xfrm>
            <a:off x="2490840" y="327708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2490840" y="4186080"/>
            <a:ext cx="71280" cy="4539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7" name="CustomShape 47"/>
          <p:cNvSpPr/>
          <p:nvPr/>
        </p:nvSpPr>
        <p:spPr>
          <a:xfrm>
            <a:off x="2490840" y="2822760"/>
            <a:ext cx="71280" cy="453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>
            <a:off x="1972080" y="904680"/>
            <a:ext cx="518400" cy="1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49"/>
          <p:cNvSpPr/>
          <p:nvPr/>
        </p:nvSpPr>
        <p:spPr>
          <a:xfrm>
            <a:off x="1972080" y="2941200"/>
            <a:ext cx="518400" cy="1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50"/>
          <p:cNvSpPr/>
          <p:nvPr/>
        </p:nvSpPr>
        <p:spPr>
          <a:xfrm flipV="1">
            <a:off x="1995120" y="3049200"/>
            <a:ext cx="487080" cy="10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51"/>
          <p:cNvSpPr/>
          <p:nvPr/>
        </p:nvSpPr>
        <p:spPr>
          <a:xfrm flipV="1">
            <a:off x="2174040" y="1359720"/>
            <a:ext cx="316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52"/>
          <p:cNvSpPr/>
          <p:nvPr/>
        </p:nvSpPr>
        <p:spPr>
          <a:xfrm flipV="1">
            <a:off x="2174040" y="1813680"/>
            <a:ext cx="316440" cy="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53"/>
          <p:cNvSpPr/>
          <p:nvPr/>
        </p:nvSpPr>
        <p:spPr>
          <a:xfrm flipV="1">
            <a:off x="2174040" y="2268720"/>
            <a:ext cx="31644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54"/>
          <p:cNvSpPr/>
          <p:nvPr/>
        </p:nvSpPr>
        <p:spPr>
          <a:xfrm flipV="1">
            <a:off x="2182320" y="3504240"/>
            <a:ext cx="30816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5"/>
          <p:cNvSpPr/>
          <p:nvPr/>
        </p:nvSpPr>
        <p:spPr>
          <a:xfrm flipV="1">
            <a:off x="2182320" y="3958560"/>
            <a:ext cx="308160" cy="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6"/>
          <p:cNvSpPr/>
          <p:nvPr/>
        </p:nvSpPr>
        <p:spPr>
          <a:xfrm flipV="1">
            <a:off x="2182320" y="4413240"/>
            <a:ext cx="308160" cy="5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57"/>
          <p:cNvSpPr/>
          <p:nvPr/>
        </p:nvSpPr>
        <p:spPr>
          <a:xfrm>
            <a:off x="2914560" y="1507680"/>
            <a:ext cx="71280" cy="792000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" name="CustomShape 58"/>
          <p:cNvSpPr/>
          <p:nvPr/>
        </p:nvSpPr>
        <p:spPr>
          <a:xfrm>
            <a:off x="2914560" y="2977920"/>
            <a:ext cx="71280" cy="792000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9" name="CustomShape 59"/>
          <p:cNvSpPr/>
          <p:nvPr/>
        </p:nvSpPr>
        <p:spPr>
          <a:xfrm>
            <a:off x="2562480" y="1814400"/>
            <a:ext cx="351720" cy="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0" name="CustomShape 60"/>
          <p:cNvSpPr/>
          <p:nvPr/>
        </p:nvSpPr>
        <p:spPr>
          <a:xfrm>
            <a:off x="436320" y="1436040"/>
            <a:ext cx="645840" cy="867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61"/>
          <p:cNvSpPr/>
          <p:nvPr/>
        </p:nvSpPr>
        <p:spPr>
          <a:xfrm flipH="1" rot="10800000">
            <a:off x="1086120" y="3788640"/>
            <a:ext cx="625680" cy="6710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42" name="Group 62"/>
          <p:cNvGrpSpPr/>
          <p:nvPr/>
        </p:nvGrpSpPr>
        <p:grpSpPr>
          <a:xfrm>
            <a:off x="3403440" y="1887840"/>
            <a:ext cx="1843560" cy="1401840"/>
            <a:chOff x="3403440" y="1887840"/>
            <a:chExt cx="1843560" cy="1401840"/>
          </a:xfrm>
        </p:grpSpPr>
        <p:sp>
          <p:nvSpPr>
            <p:cNvPr id="243" name="CustomShape 63"/>
            <p:cNvSpPr/>
            <p:nvPr/>
          </p:nvSpPr>
          <p:spPr>
            <a:xfrm>
              <a:off x="3403440" y="1887840"/>
              <a:ext cx="1843560" cy="1401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64"/>
            <p:cNvSpPr/>
            <p:nvPr/>
          </p:nvSpPr>
          <p:spPr>
            <a:xfrm>
              <a:off x="3497400" y="2007720"/>
              <a:ext cx="609120" cy="5810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65"/>
            <p:cNvSpPr/>
            <p:nvPr/>
          </p:nvSpPr>
          <p:spPr>
            <a:xfrm>
              <a:off x="3624480" y="213408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6"/>
            <p:cNvSpPr/>
            <p:nvPr/>
          </p:nvSpPr>
          <p:spPr>
            <a:xfrm>
              <a:off x="3858120" y="220932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67"/>
            <p:cNvSpPr/>
            <p:nvPr/>
          </p:nvSpPr>
          <p:spPr>
            <a:xfrm>
              <a:off x="3695400" y="236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68"/>
            <p:cNvSpPr/>
            <p:nvPr/>
          </p:nvSpPr>
          <p:spPr>
            <a:xfrm>
              <a:off x="3731040" y="2180880"/>
              <a:ext cx="126720" cy="74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9" name="Line 69"/>
            <p:cNvSpPr/>
            <p:nvPr/>
          </p:nvSpPr>
          <p:spPr>
            <a:xfrm>
              <a:off x="3677400" y="2227680"/>
              <a:ext cx="33480" cy="147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70"/>
            <p:cNvSpPr/>
            <p:nvPr/>
          </p:nvSpPr>
          <p:spPr>
            <a:xfrm>
              <a:off x="3873960" y="2377800"/>
              <a:ext cx="106200" cy="932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71"/>
            <p:cNvSpPr/>
            <p:nvPr/>
          </p:nvSpPr>
          <p:spPr>
            <a:xfrm>
              <a:off x="3911400" y="2302560"/>
              <a:ext cx="15840" cy="75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2" name="CustomShape 72"/>
            <p:cNvSpPr/>
            <p:nvPr/>
          </p:nvSpPr>
          <p:spPr>
            <a:xfrm>
              <a:off x="4272120" y="220932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3"/>
            <p:cNvSpPr/>
            <p:nvPr/>
          </p:nvSpPr>
          <p:spPr>
            <a:xfrm>
              <a:off x="4273920" y="245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74"/>
            <p:cNvSpPr/>
            <p:nvPr/>
          </p:nvSpPr>
          <p:spPr>
            <a:xfrm>
              <a:off x="4264560" y="197784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75"/>
            <p:cNvSpPr/>
            <p:nvPr/>
          </p:nvSpPr>
          <p:spPr>
            <a:xfrm>
              <a:off x="4389120" y="225576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6" name="Group 76"/>
            <p:cNvGrpSpPr/>
            <p:nvPr/>
          </p:nvGrpSpPr>
          <p:grpSpPr>
            <a:xfrm>
              <a:off x="4518360" y="2165400"/>
              <a:ext cx="197640" cy="174600"/>
              <a:chOff x="4518360" y="2165400"/>
              <a:chExt cx="197640" cy="174600"/>
            </a:xfrm>
          </p:grpSpPr>
          <p:sp>
            <p:nvSpPr>
              <p:cNvPr id="257" name="CustomShape 77"/>
              <p:cNvSpPr/>
              <p:nvPr/>
            </p:nvSpPr>
            <p:spPr>
              <a:xfrm>
                <a:off x="4518360" y="216540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78"/>
              <p:cNvSpPr/>
              <p:nvPr/>
            </p:nvSpPr>
            <p:spPr>
              <a:xfrm>
                <a:off x="4554000" y="219204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9" name="Line 79"/>
            <p:cNvSpPr/>
            <p:nvPr/>
          </p:nvSpPr>
          <p:spPr>
            <a:xfrm>
              <a:off x="4371120" y="202464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0" name="Line 80"/>
            <p:cNvSpPr/>
            <p:nvPr/>
          </p:nvSpPr>
          <p:spPr>
            <a:xfrm>
              <a:off x="4378680" y="24984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Line 81"/>
            <p:cNvSpPr/>
            <p:nvPr/>
          </p:nvSpPr>
          <p:spPr>
            <a:xfrm>
              <a:off x="4617360" y="202464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2" name="Line 82"/>
            <p:cNvSpPr/>
            <p:nvPr/>
          </p:nvSpPr>
          <p:spPr>
            <a:xfrm flipH="1" flipV="1">
              <a:off x="4617360" y="2340360"/>
              <a:ext cx="7560" cy="1580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CustomShape 83"/>
            <p:cNvSpPr/>
            <p:nvPr/>
          </p:nvSpPr>
          <p:spPr>
            <a:xfrm>
              <a:off x="4924080" y="2204640"/>
              <a:ext cx="106200" cy="932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4"/>
            <p:cNvSpPr/>
            <p:nvPr/>
          </p:nvSpPr>
          <p:spPr>
            <a:xfrm flipV="1">
              <a:off x="4716360" y="2251080"/>
              <a:ext cx="207360" cy="1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85"/>
            <p:cNvSpPr/>
            <p:nvPr/>
          </p:nvSpPr>
          <p:spPr>
            <a:xfrm>
              <a:off x="4293720" y="2891880"/>
              <a:ext cx="106200" cy="9324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86"/>
            <p:cNvSpPr/>
            <p:nvPr/>
          </p:nvSpPr>
          <p:spPr>
            <a:xfrm>
              <a:off x="4295520" y="3134520"/>
              <a:ext cx="106200" cy="932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7"/>
            <p:cNvSpPr/>
            <p:nvPr/>
          </p:nvSpPr>
          <p:spPr>
            <a:xfrm>
              <a:off x="4286160" y="266076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88"/>
            <p:cNvSpPr/>
            <p:nvPr/>
          </p:nvSpPr>
          <p:spPr>
            <a:xfrm>
              <a:off x="4410720" y="293868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9" name="Group 89"/>
            <p:cNvGrpSpPr/>
            <p:nvPr/>
          </p:nvGrpSpPr>
          <p:grpSpPr>
            <a:xfrm>
              <a:off x="4539960" y="2848320"/>
              <a:ext cx="197640" cy="174600"/>
              <a:chOff x="4539960" y="2848320"/>
              <a:chExt cx="197640" cy="174600"/>
            </a:xfrm>
          </p:grpSpPr>
          <p:sp>
            <p:nvSpPr>
              <p:cNvPr id="270" name="CustomShape 90"/>
              <p:cNvSpPr/>
              <p:nvPr/>
            </p:nvSpPr>
            <p:spPr>
              <a:xfrm>
                <a:off x="4539960" y="284832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91"/>
              <p:cNvSpPr/>
              <p:nvPr/>
            </p:nvSpPr>
            <p:spPr>
              <a:xfrm>
                <a:off x="4575600" y="287460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2" name="Line 92"/>
            <p:cNvSpPr/>
            <p:nvPr/>
          </p:nvSpPr>
          <p:spPr>
            <a:xfrm>
              <a:off x="4392720" y="27072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Line 93"/>
            <p:cNvSpPr/>
            <p:nvPr/>
          </p:nvSpPr>
          <p:spPr>
            <a:xfrm>
              <a:off x="4400280" y="318132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4" name="Line 94"/>
            <p:cNvSpPr/>
            <p:nvPr/>
          </p:nvSpPr>
          <p:spPr>
            <a:xfrm>
              <a:off x="4638960" y="270720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95"/>
            <p:cNvSpPr/>
            <p:nvPr/>
          </p:nvSpPr>
          <p:spPr>
            <a:xfrm flipH="1" flipV="1">
              <a:off x="4638960" y="3022920"/>
              <a:ext cx="7560" cy="158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96"/>
            <p:cNvSpPr/>
            <p:nvPr/>
          </p:nvSpPr>
          <p:spPr>
            <a:xfrm>
              <a:off x="4945680" y="2887200"/>
              <a:ext cx="106200" cy="93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97"/>
            <p:cNvSpPr/>
            <p:nvPr/>
          </p:nvSpPr>
          <p:spPr>
            <a:xfrm flipV="1">
              <a:off x="4737960" y="2934000"/>
              <a:ext cx="207360" cy="1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78" name="CustomShape 98"/>
          <p:cNvSpPr/>
          <p:nvPr/>
        </p:nvSpPr>
        <p:spPr>
          <a:xfrm>
            <a:off x="5247360" y="2588760"/>
            <a:ext cx="21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99"/>
          <p:cNvSpPr/>
          <p:nvPr/>
        </p:nvSpPr>
        <p:spPr>
          <a:xfrm>
            <a:off x="5572800" y="2355120"/>
            <a:ext cx="649800" cy="178560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0"/>
          <p:cNvSpPr/>
          <p:nvPr/>
        </p:nvSpPr>
        <p:spPr>
          <a:xfrm>
            <a:off x="5572800" y="2612880"/>
            <a:ext cx="649800" cy="1785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01"/>
          <p:cNvSpPr/>
          <p:nvPr/>
        </p:nvSpPr>
        <p:spPr>
          <a:xfrm>
            <a:off x="6562080" y="2419200"/>
            <a:ext cx="600120" cy="2836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GRU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CustomShape 102"/>
          <p:cNvSpPr/>
          <p:nvPr/>
        </p:nvSpPr>
        <p:spPr>
          <a:xfrm flipH="1" flipV="1" rot="5400000">
            <a:off x="6285600" y="2328840"/>
            <a:ext cx="202320" cy="951120"/>
          </a:xfrm>
          <a:prstGeom prst="bentConnector3">
            <a:avLst>
              <a:gd name="adj1" fmla="val -112808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3" name="CustomShape 103"/>
          <p:cNvSpPr/>
          <p:nvPr/>
        </p:nvSpPr>
        <p:spPr>
          <a:xfrm>
            <a:off x="7247160" y="2887200"/>
            <a:ext cx="475920" cy="288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04"/>
          <p:cNvSpPr/>
          <p:nvPr/>
        </p:nvSpPr>
        <p:spPr>
          <a:xfrm flipH="1" rot="16200000">
            <a:off x="6967440" y="2750400"/>
            <a:ext cx="300240" cy="2282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5" name="CustomShape 105"/>
          <p:cNvSpPr/>
          <p:nvPr/>
        </p:nvSpPr>
        <p:spPr>
          <a:xfrm>
            <a:off x="7080840" y="3143160"/>
            <a:ext cx="2351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relationship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message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pooling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106"/>
          <p:cNvSpPr/>
          <p:nvPr/>
        </p:nvSpPr>
        <p:spPr>
          <a:xfrm flipV="1">
            <a:off x="7723440" y="2718360"/>
            <a:ext cx="532800" cy="313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07"/>
          <p:cNvSpPr/>
          <p:nvPr/>
        </p:nvSpPr>
        <p:spPr>
          <a:xfrm>
            <a:off x="7162560" y="256104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108"/>
          <p:cNvSpPr/>
          <p:nvPr/>
        </p:nvSpPr>
        <p:spPr>
          <a:xfrm>
            <a:off x="6095880" y="2912400"/>
            <a:ext cx="1122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GRU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input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109"/>
          <p:cNvSpPr/>
          <p:nvPr/>
        </p:nvSpPr>
        <p:spPr>
          <a:xfrm>
            <a:off x="7162560" y="2317680"/>
            <a:ext cx="9396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等线"/>
              </a:rPr>
              <a:t>message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等线"/>
              </a:rPr>
              <a:t>passing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0" name="CustomShape 110"/>
          <p:cNvSpPr/>
          <p:nvPr/>
        </p:nvSpPr>
        <p:spPr>
          <a:xfrm>
            <a:off x="6608520" y="2119680"/>
            <a:ext cx="110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T =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CustomShape 111"/>
          <p:cNvSpPr/>
          <p:nvPr/>
        </p:nvSpPr>
        <p:spPr>
          <a:xfrm>
            <a:off x="7854120" y="2135520"/>
            <a:ext cx="110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T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112"/>
          <p:cNvSpPr/>
          <p:nvPr/>
        </p:nvSpPr>
        <p:spPr>
          <a:xfrm>
            <a:off x="8397720" y="2317320"/>
            <a:ext cx="130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. . 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113"/>
          <p:cNvSpPr/>
          <p:nvPr/>
        </p:nvSpPr>
        <p:spPr>
          <a:xfrm>
            <a:off x="8782920" y="2155320"/>
            <a:ext cx="110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T = 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114"/>
          <p:cNvSpPr/>
          <p:nvPr/>
        </p:nvSpPr>
        <p:spPr>
          <a:xfrm flipV="1">
            <a:off x="2526840" y="3374280"/>
            <a:ext cx="387360" cy="35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115"/>
          <p:cNvSpPr/>
          <p:nvPr/>
        </p:nvSpPr>
        <p:spPr>
          <a:xfrm>
            <a:off x="2986200" y="1903680"/>
            <a:ext cx="416880" cy="4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16"/>
          <p:cNvSpPr/>
          <p:nvPr/>
        </p:nvSpPr>
        <p:spPr>
          <a:xfrm flipV="1">
            <a:off x="2986200" y="2777040"/>
            <a:ext cx="416880" cy="4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97" name="Group 117"/>
          <p:cNvGrpSpPr/>
          <p:nvPr/>
        </p:nvGrpSpPr>
        <p:grpSpPr>
          <a:xfrm>
            <a:off x="9811080" y="1935000"/>
            <a:ext cx="1598040" cy="1550880"/>
            <a:chOff x="9811080" y="1935000"/>
            <a:chExt cx="1598040" cy="1550880"/>
          </a:xfrm>
        </p:grpSpPr>
        <p:sp>
          <p:nvSpPr>
            <p:cNvPr id="298" name="CustomShape 118"/>
            <p:cNvSpPr/>
            <p:nvPr/>
          </p:nvSpPr>
          <p:spPr>
            <a:xfrm>
              <a:off x="10000800" y="2002320"/>
              <a:ext cx="93600" cy="53136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9" name="CustomShape 119"/>
            <p:cNvSpPr/>
            <p:nvPr/>
          </p:nvSpPr>
          <p:spPr>
            <a:xfrm>
              <a:off x="10000800" y="2792160"/>
              <a:ext cx="93600" cy="5652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00" name="CustomShape 120"/>
            <p:cNvSpPr/>
            <p:nvPr/>
          </p:nvSpPr>
          <p:spPr>
            <a:xfrm>
              <a:off x="9811080" y="1935000"/>
              <a:ext cx="1445760" cy="15508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21"/>
            <p:cNvSpPr/>
            <p:nvPr/>
          </p:nvSpPr>
          <p:spPr>
            <a:xfrm>
              <a:off x="10182240" y="2153520"/>
              <a:ext cx="987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50" spc="-1" strike="noStrike">
                  <a:solidFill>
                    <a:srgbClr val="7030a0"/>
                  </a:solidFill>
                  <a:latin typeface="等线"/>
                </a:rPr>
                <a:t>friends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302" name="CustomShape 122"/>
            <p:cNvSpPr/>
            <p:nvPr/>
          </p:nvSpPr>
          <p:spPr>
            <a:xfrm>
              <a:off x="10155960" y="2986560"/>
              <a:ext cx="12531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50" spc="-1" strike="noStrike">
                  <a:solidFill>
                    <a:srgbClr val="7030a0"/>
                  </a:solidFill>
                  <a:latin typeface="等线"/>
                </a:rPr>
                <a:t>band members 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3" name="CustomShape 123"/>
          <p:cNvSpPr/>
          <p:nvPr/>
        </p:nvSpPr>
        <p:spPr>
          <a:xfrm>
            <a:off x="7848000" y="2444760"/>
            <a:ext cx="600120" cy="2836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GRU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" name="CustomShape 124"/>
          <p:cNvSpPr/>
          <p:nvPr/>
        </p:nvSpPr>
        <p:spPr>
          <a:xfrm>
            <a:off x="8789040" y="2454480"/>
            <a:ext cx="600120" cy="2836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等线"/>
              </a:rPr>
              <a:t>GRU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CustomShape 125"/>
          <p:cNvSpPr/>
          <p:nvPr/>
        </p:nvSpPr>
        <p:spPr>
          <a:xfrm>
            <a:off x="9387720" y="2594880"/>
            <a:ext cx="4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TextShape 126"/>
          <p:cNvSpPr txBox="1"/>
          <p:nvPr/>
        </p:nvSpPr>
        <p:spPr>
          <a:xfrm>
            <a:off x="144000" y="4968000"/>
            <a:ext cx="2808000" cy="396000"/>
          </a:xfrm>
          <a:prstGeom prst="rect">
            <a:avLst/>
          </a:prstGeom>
          <a:noFill/>
          <a:ln w="36000">
            <a:solidFill>
              <a:srgbClr val="5e8ac7"/>
            </a:solidFill>
            <a:custDash>
              <a:ds d="100000" sp="100000"/>
            </a:custDash>
            <a:round/>
          </a:ln>
        </p:spPr>
        <p:txBody>
          <a:bodyPr lIns="108000" rIns="108000" tIns="63000" bIns="63000"/>
          <a:p>
            <a:r>
              <a:rPr b="1" lang="en-US" sz="1600" spc="-1" strike="noStrike">
                <a:latin typeface="Arial"/>
              </a:rPr>
              <a:t>Feature Extraction Module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307" name="TextShape 127"/>
          <p:cNvSpPr txBox="1"/>
          <p:nvPr/>
        </p:nvSpPr>
        <p:spPr>
          <a:xfrm>
            <a:off x="3096000" y="4968000"/>
            <a:ext cx="2664000" cy="396000"/>
          </a:xfrm>
          <a:prstGeom prst="rect">
            <a:avLst/>
          </a:prstGeom>
          <a:noFill/>
          <a:ln w="36000">
            <a:solidFill>
              <a:srgbClr val="fdc578"/>
            </a:solidFill>
            <a:custDash>
              <a:ds d="100000" sp="100000"/>
            </a:custDash>
            <a:round/>
          </a:ln>
        </p:spPr>
        <p:txBody>
          <a:bodyPr lIns="108000" rIns="108000" tIns="63000" bIns="63000"/>
          <a:p>
            <a:r>
              <a:rPr b="1" lang="en-US" sz="1600" spc="-1" strike="noStrike">
                <a:latin typeface="Arial"/>
              </a:rPr>
              <a:t>Message Pooling Module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308" name="TextShape 128"/>
          <p:cNvSpPr txBox="1"/>
          <p:nvPr/>
        </p:nvSpPr>
        <p:spPr>
          <a:xfrm>
            <a:off x="5904000" y="4968000"/>
            <a:ext cx="3816000" cy="396000"/>
          </a:xfrm>
          <a:prstGeom prst="rect">
            <a:avLst/>
          </a:prstGeom>
          <a:noFill/>
          <a:ln w="36000">
            <a:solidFill>
              <a:srgbClr val="89c765"/>
            </a:solidFill>
            <a:custDash>
              <a:ds d="100000" sp="100000"/>
            </a:custDash>
            <a:round/>
          </a:ln>
        </p:spPr>
        <p:txBody>
          <a:bodyPr lIns="108000" rIns="108000" tIns="63000" bIns="63000"/>
          <a:p>
            <a:r>
              <a:rPr b="1" lang="en-US" sz="1600" spc="-1" strike="noStrike">
                <a:latin typeface="Arial"/>
              </a:rPr>
              <a:t>        </a:t>
            </a:r>
            <a:r>
              <a:rPr b="1" lang="en-US" sz="1600" spc="-1" strike="noStrike">
                <a:latin typeface="Arial"/>
              </a:rPr>
              <a:t>Message Passing Module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309" name="TextShape 129"/>
          <p:cNvSpPr txBox="1"/>
          <p:nvPr/>
        </p:nvSpPr>
        <p:spPr>
          <a:xfrm>
            <a:off x="9792000" y="4968000"/>
            <a:ext cx="1584000" cy="396000"/>
          </a:xfrm>
          <a:prstGeom prst="rect">
            <a:avLst/>
          </a:prstGeom>
          <a:noFill/>
          <a:ln w="36000">
            <a:solidFill>
              <a:srgbClr val="b2b2b2"/>
            </a:solidFill>
            <a:custDash>
              <a:ds d="100000" sp="100000"/>
            </a:custDash>
            <a:round/>
          </a:ln>
        </p:spPr>
        <p:txBody>
          <a:bodyPr lIns="108000" rIns="108000" tIns="63000" bIns="63000"/>
          <a:p>
            <a:r>
              <a:rPr b="1" lang="en-US" sz="1600" spc="-1" strike="noStrike">
                <a:latin typeface="Arial"/>
              </a:rPr>
              <a:t>     </a:t>
            </a:r>
            <a:r>
              <a:rPr b="1" lang="en-US" sz="1600" spc="-1" strike="noStrike">
                <a:latin typeface="Arial"/>
              </a:rPr>
              <a:t>Results</a:t>
            </a:r>
            <a:endParaRPr b="1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6" descr=""/>
          <p:cNvPicPr/>
          <p:nvPr/>
        </p:nvPicPr>
        <p:blipFill>
          <a:blip r:embed="rId1"/>
          <a:stretch/>
        </p:blipFill>
        <p:spPr>
          <a:xfrm>
            <a:off x="1526040" y="1427400"/>
            <a:ext cx="5020920" cy="380952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1610280" y="1483200"/>
            <a:ext cx="1843560" cy="3413520"/>
          </a:xfrm>
          <a:prstGeom prst="rect">
            <a:avLst/>
          </a:prstGeom>
          <a:noFill/>
          <a:ln w="381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7411680" y="1794960"/>
            <a:ext cx="1437120" cy="3646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friends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LibreOffice/6.0.7.3$Linux_X86_64 LibreOffice_project/00m0$Build-3</Application>
  <Words>61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2019-02-21T05:53:23Z</dcterms:created>
  <dc:creator>梁 锦瑞</dc:creator>
  <dc:description/>
  <dc:language>zh-CN</dc:language>
  <cp:lastModifiedBy/>
  <dcterms:modified xsi:type="dcterms:W3CDTF">2019-02-22T09:39:47Z</dcterms:modified>
  <cp:revision>23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