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ED7D31"/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9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2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2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1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C25E-0B96-43A0-AD3D-CEE58F573ED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1B1E-C52A-4267-89E9-2F2E3BE92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9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743787" y="1534160"/>
            <a:ext cx="97536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876800" y="1632373"/>
            <a:ext cx="1842347" cy="33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719147" y="1517227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friends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5858934" y="2092960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friends</a:t>
            </a:r>
            <a:endParaRPr lang="zh-CN" altLang="en-US" sz="1050" dirty="0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5743787" y="2159000"/>
            <a:ext cx="11514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6231467" y="2225040"/>
            <a:ext cx="0" cy="104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40667" y="5164667"/>
            <a:ext cx="745066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friends</a:t>
            </a:r>
            <a:endParaRPr lang="zh-CN" altLang="en-US" sz="1050" dirty="0"/>
          </a:p>
        </p:txBody>
      </p:sp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4013200" y="4907280"/>
            <a:ext cx="0" cy="2573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3"/>
          </p:cNvCxnSpPr>
          <p:nvPr/>
        </p:nvCxnSpPr>
        <p:spPr>
          <a:xfrm>
            <a:off x="4385733" y="5230707"/>
            <a:ext cx="90762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13973" y="2092960"/>
            <a:ext cx="1239519" cy="132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</a:t>
            </a:r>
            <a:r>
              <a:rPr lang="en-US" altLang="zh-CN" sz="1050" dirty="0" smtClean="0"/>
              <a:t>and members</a:t>
            </a:r>
            <a:endParaRPr lang="zh-CN" altLang="en-US" sz="1050" dirty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912187" y="2225040"/>
            <a:ext cx="6773" cy="1049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94320" y="2225040"/>
            <a:ext cx="6773" cy="1896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446217" y="1901880"/>
            <a:ext cx="1038562" cy="1161660"/>
            <a:chOff x="448735" y="1568332"/>
            <a:chExt cx="1596812" cy="16117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5" y="1568332"/>
              <a:ext cx="1596812" cy="16117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94861" y="2034763"/>
              <a:ext cx="317505" cy="876624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3614" y="2114213"/>
              <a:ext cx="259576" cy="56686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87664" y="2247224"/>
              <a:ext cx="265325" cy="64363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13449" y="2150773"/>
            <a:ext cx="768840" cy="697653"/>
            <a:chOff x="3010515" y="1989570"/>
            <a:chExt cx="768840" cy="697653"/>
          </a:xfrm>
        </p:grpSpPr>
        <p:sp>
          <p:nvSpPr>
            <p:cNvPr id="10" name="梯形 9"/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27515" y="2146731"/>
              <a:ext cx="75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CNN</a:t>
              </a:r>
              <a:endParaRPr lang="zh-CN" altLang="en-US" dirty="0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1253232" y="2492753"/>
            <a:ext cx="345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22595" y="1678474"/>
            <a:ext cx="1168963" cy="1341956"/>
            <a:chOff x="5611706" y="2221959"/>
            <a:chExt cx="1598507" cy="1927013"/>
          </a:xfrm>
          <a:scene3d>
            <a:camera prst="isometricRightUp"/>
            <a:lightRig rig="threePt" dir="t"/>
          </a:scene3d>
        </p:grpSpPr>
        <p:sp>
          <p:nvSpPr>
            <p:cNvPr id="17" name="矩形 16"/>
            <p:cNvSpPr/>
            <p:nvPr/>
          </p:nvSpPr>
          <p:spPr>
            <a:xfrm>
              <a:off x="5611706" y="2221959"/>
              <a:ext cx="1598507" cy="19270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94400" y="2733040"/>
              <a:ext cx="579120" cy="98213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83960" y="2855305"/>
              <a:ext cx="445347" cy="73117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83866" y="2980267"/>
              <a:ext cx="430107" cy="704426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2273849" y="2467153"/>
            <a:ext cx="294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7077736" y="1836146"/>
            <a:ext cx="742588" cy="1306465"/>
            <a:chOff x="4179147" y="1395307"/>
            <a:chExt cx="1002453" cy="1757680"/>
          </a:xfrm>
        </p:grpSpPr>
        <p:sp>
          <p:nvSpPr>
            <p:cNvPr id="22" name="矩形 21"/>
            <p:cNvSpPr/>
            <p:nvPr/>
          </p:nvSpPr>
          <p:spPr>
            <a:xfrm rot="16200000">
              <a:off x="4537752" y="1477998"/>
              <a:ext cx="239855" cy="607908"/>
            </a:xfrm>
            <a:prstGeom prst="roundRect">
              <a:avLst/>
            </a:prstGeom>
            <a:solidFill>
              <a:srgbClr val="E2F0D9"/>
            </a:solidFill>
            <a:ln>
              <a:solidFill>
                <a:srgbClr val="E2F0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537325" y="1930613"/>
              <a:ext cx="241200" cy="6084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16200000">
              <a:off x="4537325" y="2448398"/>
              <a:ext cx="241200" cy="6084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179147" y="1395307"/>
              <a:ext cx="1002453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3442545" y="2467241"/>
            <a:ext cx="30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864832" y="1884780"/>
            <a:ext cx="1929355" cy="1212578"/>
            <a:chOff x="5523654" y="1395307"/>
            <a:chExt cx="2546774" cy="1757680"/>
          </a:xfrm>
        </p:grpSpPr>
        <p:sp>
          <p:nvSpPr>
            <p:cNvPr id="34" name="圆角矩形 33"/>
            <p:cNvSpPr/>
            <p:nvPr/>
          </p:nvSpPr>
          <p:spPr>
            <a:xfrm>
              <a:off x="5523654" y="1395307"/>
              <a:ext cx="2546774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37013" y="1568332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737013" y="1782517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378786" y="1679937"/>
              <a:ext cx="135467" cy="1351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013025" y="1635912"/>
              <a:ext cx="226907" cy="223212"/>
              <a:chOff x="6116319" y="2664035"/>
              <a:chExt cx="226907" cy="22321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加号 45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/>
            <p:cNvCxnSpPr>
              <a:stCxn id="35" idx="6"/>
              <a:endCxn id="45" idx="2"/>
            </p:cNvCxnSpPr>
            <p:nvPr/>
          </p:nvCxnSpPr>
          <p:spPr>
            <a:xfrm>
              <a:off x="5872480" y="1635913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6"/>
              <a:endCxn id="45" idx="2"/>
            </p:cNvCxnSpPr>
            <p:nvPr/>
          </p:nvCxnSpPr>
          <p:spPr>
            <a:xfrm flipV="1">
              <a:off x="5872480" y="1747518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5" idx="6"/>
              <a:endCxn id="44" idx="2"/>
            </p:cNvCxnSpPr>
            <p:nvPr/>
          </p:nvCxnSpPr>
          <p:spPr>
            <a:xfrm>
              <a:off x="6239932" y="1747518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53"/>
            <p:cNvSpPr/>
            <p:nvPr/>
          </p:nvSpPr>
          <p:spPr>
            <a:xfrm>
              <a:off x="5689600" y="1520613"/>
              <a:ext cx="863600" cy="43975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010399" y="1754210"/>
              <a:ext cx="135467" cy="1351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010399" y="1968395"/>
              <a:ext cx="135467" cy="135161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652172" y="1865815"/>
              <a:ext cx="135467" cy="1351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286411" y="1821790"/>
              <a:ext cx="226907" cy="223212"/>
              <a:chOff x="6116319" y="2664035"/>
              <a:chExt cx="226907" cy="223212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加号 60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" name="直接箭头连接符 61"/>
            <p:cNvCxnSpPr>
              <a:stCxn id="56" idx="6"/>
              <a:endCxn id="60" idx="2"/>
            </p:cNvCxnSpPr>
            <p:nvPr/>
          </p:nvCxnSpPr>
          <p:spPr>
            <a:xfrm>
              <a:off x="7145866" y="1821791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7" idx="6"/>
              <a:endCxn id="60" idx="2"/>
            </p:cNvCxnSpPr>
            <p:nvPr/>
          </p:nvCxnSpPr>
          <p:spPr>
            <a:xfrm flipV="1">
              <a:off x="7145866" y="1933396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0" idx="6"/>
              <a:endCxn id="58" idx="2"/>
            </p:cNvCxnSpPr>
            <p:nvPr/>
          </p:nvCxnSpPr>
          <p:spPr>
            <a:xfrm>
              <a:off x="7513318" y="1933396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767887" y="2382535"/>
              <a:ext cx="135467" cy="1351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767887" y="2596720"/>
              <a:ext cx="135467" cy="135161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409660" y="2494140"/>
              <a:ext cx="135467" cy="13516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6043899" y="2450115"/>
              <a:ext cx="226907" cy="223212"/>
              <a:chOff x="6116319" y="2664035"/>
              <a:chExt cx="226907" cy="2232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加号 76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2" name="直接箭头连接符 71"/>
            <p:cNvCxnSpPr>
              <a:stCxn id="68" idx="6"/>
              <a:endCxn id="76" idx="2"/>
            </p:cNvCxnSpPr>
            <p:nvPr/>
          </p:nvCxnSpPr>
          <p:spPr>
            <a:xfrm>
              <a:off x="5903354" y="2450116"/>
              <a:ext cx="140545" cy="11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9" idx="6"/>
              <a:endCxn id="76" idx="2"/>
            </p:cNvCxnSpPr>
            <p:nvPr/>
          </p:nvCxnSpPr>
          <p:spPr>
            <a:xfrm flipV="1">
              <a:off x="5903354" y="2561721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76" idx="6"/>
              <a:endCxn id="70" idx="2"/>
            </p:cNvCxnSpPr>
            <p:nvPr/>
          </p:nvCxnSpPr>
          <p:spPr>
            <a:xfrm>
              <a:off x="6270806" y="2561721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6996202" y="2594831"/>
              <a:ext cx="135467" cy="135161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7010399" y="2815072"/>
              <a:ext cx="135467" cy="135161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52172" y="2712492"/>
              <a:ext cx="135467" cy="13516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7286411" y="2668467"/>
              <a:ext cx="226907" cy="223212"/>
              <a:chOff x="6116319" y="2664035"/>
              <a:chExt cx="226907" cy="223212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6116319" y="2664035"/>
                <a:ext cx="226907" cy="2232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加号 87"/>
              <p:cNvSpPr/>
              <p:nvPr/>
            </p:nvSpPr>
            <p:spPr>
              <a:xfrm>
                <a:off x="6143413" y="2681073"/>
                <a:ext cx="172720" cy="192126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箭头连接符 82"/>
            <p:cNvCxnSpPr>
              <a:stCxn id="79" idx="6"/>
              <a:endCxn id="87" idx="2"/>
            </p:cNvCxnSpPr>
            <p:nvPr/>
          </p:nvCxnSpPr>
          <p:spPr>
            <a:xfrm>
              <a:off x="7131669" y="2662412"/>
              <a:ext cx="154742" cy="117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80" idx="6"/>
              <a:endCxn id="87" idx="2"/>
            </p:cNvCxnSpPr>
            <p:nvPr/>
          </p:nvCxnSpPr>
          <p:spPr>
            <a:xfrm flipV="1">
              <a:off x="7145866" y="2780073"/>
              <a:ext cx="140545" cy="10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7" idx="6"/>
              <a:endCxn id="81" idx="2"/>
            </p:cNvCxnSpPr>
            <p:nvPr/>
          </p:nvCxnSpPr>
          <p:spPr>
            <a:xfrm>
              <a:off x="7513318" y="2780073"/>
              <a:ext cx="138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/>
          <p:cNvCxnSpPr/>
          <p:nvPr/>
        </p:nvCxnSpPr>
        <p:spPr>
          <a:xfrm>
            <a:off x="4504406" y="2471880"/>
            <a:ext cx="34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3780957" y="1788616"/>
            <a:ext cx="723449" cy="1285991"/>
            <a:chOff x="4179147" y="1395307"/>
            <a:chExt cx="1002453" cy="1757680"/>
          </a:xfrm>
        </p:grpSpPr>
        <p:sp>
          <p:nvSpPr>
            <p:cNvPr id="96" name="矩形 95"/>
            <p:cNvSpPr/>
            <p:nvPr/>
          </p:nvSpPr>
          <p:spPr>
            <a:xfrm rot="16200000">
              <a:off x="4537752" y="1477998"/>
              <a:ext cx="239855" cy="6079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4537325" y="1930613"/>
              <a:ext cx="241200" cy="6084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rot="16200000">
              <a:off x="4537325" y="2448398"/>
              <a:ext cx="241200" cy="60840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79147" y="1395307"/>
              <a:ext cx="1002453" cy="175768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/>
          <p:cNvCxnSpPr>
            <a:stCxn id="34" idx="3"/>
            <a:endCxn id="28" idx="1"/>
          </p:cNvCxnSpPr>
          <p:nvPr/>
        </p:nvCxnSpPr>
        <p:spPr>
          <a:xfrm flipV="1">
            <a:off x="6794187" y="2489379"/>
            <a:ext cx="283549" cy="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8160205" y="2144260"/>
            <a:ext cx="768840" cy="697653"/>
            <a:chOff x="3010515" y="1989570"/>
            <a:chExt cx="768840" cy="697653"/>
          </a:xfrm>
        </p:grpSpPr>
        <p:sp>
          <p:nvSpPr>
            <p:cNvPr id="103" name="梯形 102"/>
            <p:cNvSpPr/>
            <p:nvPr/>
          </p:nvSpPr>
          <p:spPr>
            <a:xfrm rot="5400000">
              <a:off x="2991888" y="2008197"/>
              <a:ext cx="697653" cy="660400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027515" y="2146731"/>
              <a:ext cx="75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GRU</a:t>
              </a:r>
              <a:endParaRPr lang="zh-CN" altLang="en-US" dirty="0"/>
            </a:p>
          </p:txBody>
        </p:sp>
      </p:grpSp>
      <p:cxnSp>
        <p:nvCxnSpPr>
          <p:cNvPr id="106" name="直接箭头连接符 105"/>
          <p:cNvCxnSpPr>
            <a:stCxn id="28" idx="3"/>
            <a:endCxn id="104" idx="1"/>
          </p:cNvCxnSpPr>
          <p:nvPr/>
        </p:nvCxnSpPr>
        <p:spPr>
          <a:xfrm flipV="1">
            <a:off x="7820324" y="2486087"/>
            <a:ext cx="356881" cy="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66630" y="1791241"/>
            <a:ext cx="104987" cy="313821"/>
          </a:xfrm>
          <a:prstGeom prst="rect">
            <a:avLst/>
          </a:prstGeom>
          <a:solidFill>
            <a:schemeClr val="accent3">
              <a:alpha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9266630" y="2291377"/>
            <a:ext cx="104987" cy="313821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266630" y="2832472"/>
            <a:ext cx="104987" cy="313821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9054759" y="1724053"/>
            <a:ext cx="1616628" cy="15510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8806395" y="2487691"/>
            <a:ext cx="279302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9430574" y="1834569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</a:rPr>
              <a:t>f</a:t>
            </a:r>
            <a:r>
              <a:rPr lang="en-US" altLang="zh-CN" sz="1050" dirty="0" smtClean="0">
                <a:solidFill>
                  <a:srgbClr val="7030A0"/>
                </a:solidFill>
              </a:rPr>
              <a:t>ather_child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430575" y="2311927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7030A0"/>
                </a:solidFill>
              </a:rPr>
              <a:t>lovers/spouses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9469474" y="2872287"/>
            <a:ext cx="1104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7030A0"/>
                </a:solidFill>
              </a:rPr>
              <a:t>mother_child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锦瑞</dc:creator>
  <cp:lastModifiedBy>梁 锦瑞</cp:lastModifiedBy>
  <cp:revision>11</cp:revision>
  <dcterms:created xsi:type="dcterms:W3CDTF">2019-02-21T05:53:23Z</dcterms:created>
  <dcterms:modified xsi:type="dcterms:W3CDTF">2019-02-21T07:22:25Z</dcterms:modified>
</cp:coreProperties>
</file>