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21"/>
  </p:notesMasterIdLst>
  <p:sldIdLst>
    <p:sldId id="256" r:id="rId3"/>
    <p:sldId id="257" r:id="rId4"/>
    <p:sldId id="258" r:id="rId5"/>
    <p:sldId id="259" r:id="rId6"/>
    <p:sldId id="260" r:id="rId7"/>
    <p:sldId id="271" r:id="rId8"/>
    <p:sldId id="269" r:id="rId9"/>
    <p:sldId id="270" r:id="rId10"/>
    <p:sldId id="268" r:id="rId11"/>
    <p:sldId id="274" r:id="rId12"/>
    <p:sldId id="273" r:id="rId13"/>
    <p:sldId id="272" r:id="rId14"/>
    <p:sldId id="263" r:id="rId15"/>
    <p:sldId id="262" r:id="rId16"/>
    <p:sldId id="265" r:id="rId17"/>
    <p:sldId id="266" r:id="rId18"/>
    <p:sldId id="267" r:id="rId19"/>
    <p:sldId id="275"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F81640-DBF7-4596-A85C-8BBE2BAACBF2}" v="2" dt="2024-07-16T10:16:55.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91DE2053-694C-444E-9F1C-8B0299126E9C}"/>
    <pc:docChg chg="modSld">
      <pc:chgData name="BOUCADAIR Mohamed INNOV/NET" userId="2acbca90-6db1-4111-98c4-832797dda751" providerId="ADAL" clId="{91DE2053-694C-444E-9F1C-8B0299126E9C}" dt="2024-07-09T13:47:56.045" v="3" actId="114"/>
      <pc:docMkLst>
        <pc:docMk/>
      </pc:docMkLst>
      <pc:sldChg chg="modSp mod">
        <pc:chgData name="BOUCADAIR Mohamed INNOV/NET" userId="2acbca90-6db1-4111-98c4-832797dda751" providerId="ADAL" clId="{91DE2053-694C-444E-9F1C-8B0299126E9C}" dt="2024-07-09T13:47:39.975" v="0" actId="6549"/>
        <pc:sldMkLst>
          <pc:docMk/>
          <pc:sldMk cId="2749868532" sldId="268"/>
        </pc:sldMkLst>
        <pc:spChg chg="mod">
          <ac:chgData name="BOUCADAIR Mohamed INNOV/NET" userId="2acbca90-6db1-4111-98c4-832797dda751" providerId="ADAL" clId="{91DE2053-694C-444E-9F1C-8B0299126E9C}" dt="2024-07-09T13:47:39.975" v="0" actId="6549"/>
          <ac:spMkLst>
            <pc:docMk/>
            <pc:sldMk cId="2749868532" sldId="268"/>
            <ac:spMk id="9" creationId="{BB4F778F-8939-B422-821F-330027B1D08E}"/>
          </ac:spMkLst>
        </pc:spChg>
      </pc:sldChg>
      <pc:sldChg chg="modSp mod">
        <pc:chgData name="BOUCADAIR Mohamed INNOV/NET" userId="2acbca90-6db1-4111-98c4-832797dda751" providerId="ADAL" clId="{91DE2053-694C-444E-9F1C-8B0299126E9C}" dt="2024-07-09T13:47:56.045" v="3" actId="114"/>
        <pc:sldMkLst>
          <pc:docMk/>
          <pc:sldMk cId="1331798219" sldId="273"/>
        </pc:sldMkLst>
        <pc:spChg chg="mod">
          <ac:chgData name="BOUCADAIR Mohamed INNOV/NET" userId="2acbca90-6db1-4111-98c4-832797dda751" providerId="ADAL" clId="{91DE2053-694C-444E-9F1C-8B0299126E9C}" dt="2024-07-09T13:47:56.045" v="3" actId="114"/>
          <ac:spMkLst>
            <pc:docMk/>
            <pc:sldMk cId="1331798219" sldId="273"/>
            <ac:spMk id="3" creationId="{6442B71D-4950-F917-F8CB-D32A0312F531}"/>
          </ac:spMkLst>
        </pc:spChg>
      </pc:sldChg>
      <pc:sldChg chg="modSp mod">
        <pc:chgData name="BOUCADAIR Mohamed INNOV/NET" userId="2acbca90-6db1-4111-98c4-832797dda751" providerId="ADAL" clId="{91DE2053-694C-444E-9F1C-8B0299126E9C}" dt="2024-07-09T13:47:44.805" v="2" actId="20577"/>
        <pc:sldMkLst>
          <pc:docMk/>
          <pc:sldMk cId="514278596" sldId="274"/>
        </pc:sldMkLst>
        <pc:spChg chg="mod">
          <ac:chgData name="BOUCADAIR Mohamed INNOV/NET" userId="2acbca90-6db1-4111-98c4-832797dda751" providerId="ADAL" clId="{91DE2053-694C-444E-9F1C-8B0299126E9C}" dt="2024-07-09T13:47:44.805" v="2" actId="20577"/>
          <ac:spMkLst>
            <pc:docMk/>
            <pc:sldMk cId="514278596" sldId="274"/>
            <ac:spMk id="5" creationId="{3856129A-94B9-0425-E3E2-66E6DE494147}"/>
          </ac:spMkLst>
        </pc:spChg>
      </pc:sldChg>
    </pc:docChg>
  </pc:docChgLst>
  <pc:docChgLst>
    <pc:chgData name="BOUCADAIR Mohamed INNOV/NET" userId="2acbca90-6db1-4111-98c4-832797dda751" providerId="ADAL" clId="{D2F81640-DBF7-4596-A85C-8BBE2BAACBF2}"/>
    <pc:docChg chg="custSel modSld">
      <pc:chgData name="BOUCADAIR Mohamed INNOV/NET" userId="2acbca90-6db1-4111-98c4-832797dda751" providerId="ADAL" clId="{D2F81640-DBF7-4596-A85C-8BBE2BAACBF2}" dt="2024-07-16T10:18:13.267" v="236" actId="20577"/>
      <pc:docMkLst>
        <pc:docMk/>
      </pc:docMkLst>
      <pc:sldChg chg="addSp delSp modSp mod">
        <pc:chgData name="BOUCADAIR Mohamed INNOV/NET" userId="2acbca90-6db1-4111-98c4-832797dda751" providerId="ADAL" clId="{D2F81640-DBF7-4596-A85C-8BBE2BAACBF2}" dt="2024-07-16T10:15:03.546" v="116" actId="207"/>
        <pc:sldMkLst>
          <pc:docMk/>
          <pc:sldMk cId="19349701" sldId="263"/>
        </pc:sldMkLst>
        <pc:spChg chg="mod">
          <ac:chgData name="BOUCADAIR Mohamed INNOV/NET" userId="2acbca90-6db1-4111-98c4-832797dda751" providerId="ADAL" clId="{D2F81640-DBF7-4596-A85C-8BBE2BAACBF2}" dt="2024-07-16T10:13:55.185" v="81" actId="1076"/>
          <ac:spMkLst>
            <pc:docMk/>
            <pc:sldMk cId="19349701" sldId="263"/>
            <ac:spMk id="3" creationId="{83D20BE9-2246-7E23-23A9-3B3575F16427}"/>
          </ac:spMkLst>
        </pc:spChg>
        <pc:spChg chg="add del mod">
          <ac:chgData name="BOUCADAIR Mohamed INNOV/NET" userId="2acbca90-6db1-4111-98c4-832797dda751" providerId="ADAL" clId="{D2F81640-DBF7-4596-A85C-8BBE2BAACBF2}" dt="2024-07-16T10:12:38.365" v="43" actId="478"/>
          <ac:spMkLst>
            <pc:docMk/>
            <pc:sldMk cId="19349701" sldId="263"/>
            <ac:spMk id="5" creationId="{D704E20F-8DE7-83C2-C8DB-53E580978B4E}"/>
          </ac:spMkLst>
        </pc:spChg>
        <pc:spChg chg="add mod">
          <ac:chgData name="BOUCADAIR Mohamed INNOV/NET" userId="2acbca90-6db1-4111-98c4-832797dda751" providerId="ADAL" clId="{D2F81640-DBF7-4596-A85C-8BBE2BAACBF2}" dt="2024-07-16T10:14:40.571" v="113" actId="207"/>
          <ac:spMkLst>
            <pc:docMk/>
            <pc:sldMk cId="19349701" sldId="263"/>
            <ac:spMk id="6" creationId="{BCA2001A-51BF-45CB-C2B7-BB9B0CA4A33D}"/>
          </ac:spMkLst>
        </pc:spChg>
        <pc:spChg chg="add mod ord">
          <ac:chgData name="BOUCADAIR Mohamed INNOV/NET" userId="2acbca90-6db1-4111-98c4-832797dda751" providerId="ADAL" clId="{D2F81640-DBF7-4596-A85C-8BBE2BAACBF2}" dt="2024-07-16T10:14:05.825" v="108" actId="1037"/>
          <ac:spMkLst>
            <pc:docMk/>
            <pc:sldMk cId="19349701" sldId="263"/>
            <ac:spMk id="7" creationId="{2B7E25EF-AEAB-D46F-394B-F805E54DA742}"/>
          </ac:spMkLst>
        </pc:spChg>
        <pc:spChg chg="add mod">
          <ac:chgData name="BOUCADAIR Mohamed INNOV/NET" userId="2acbca90-6db1-4111-98c4-832797dda751" providerId="ADAL" clId="{D2F81640-DBF7-4596-A85C-8BBE2BAACBF2}" dt="2024-07-16T10:15:03.546" v="116" actId="207"/>
          <ac:spMkLst>
            <pc:docMk/>
            <pc:sldMk cId="19349701" sldId="263"/>
            <ac:spMk id="8" creationId="{43CBEF85-868C-DB6D-8E15-BC44095515A0}"/>
          </ac:spMkLst>
        </pc:spChg>
      </pc:sldChg>
      <pc:sldChg chg="addSp delSp modSp mod">
        <pc:chgData name="BOUCADAIR Mohamed INNOV/NET" userId="2acbca90-6db1-4111-98c4-832797dda751" providerId="ADAL" clId="{D2F81640-DBF7-4596-A85C-8BBE2BAACBF2}" dt="2024-07-16T10:18:13.267" v="236" actId="20577"/>
        <pc:sldMkLst>
          <pc:docMk/>
          <pc:sldMk cId="514278596" sldId="274"/>
        </pc:sldMkLst>
        <pc:spChg chg="mod">
          <ac:chgData name="BOUCADAIR Mohamed INNOV/NET" userId="2acbca90-6db1-4111-98c4-832797dda751" providerId="ADAL" clId="{D2F81640-DBF7-4596-A85C-8BBE2BAACBF2}" dt="2024-07-16T10:18:13.267" v="236" actId="20577"/>
          <ac:spMkLst>
            <pc:docMk/>
            <pc:sldMk cId="514278596" sldId="274"/>
            <ac:spMk id="5" creationId="{3856129A-94B9-0425-E3E2-66E6DE494147}"/>
          </ac:spMkLst>
        </pc:spChg>
        <pc:spChg chg="add del mod">
          <ac:chgData name="BOUCADAIR Mohamed INNOV/NET" userId="2acbca90-6db1-4111-98c4-832797dda751" providerId="ADAL" clId="{D2F81640-DBF7-4596-A85C-8BBE2BAACBF2}" dt="2024-07-16T10:17:47.377" v="230" actId="478"/>
          <ac:spMkLst>
            <pc:docMk/>
            <pc:sldMk cId="514278596" sldId="274"/>
            <ac:spMk id="6" creationId="{2AF546A0-30B2-8592-4398-B35176E22E58}"/>
          </ac:spMkLst>
        </pc:spChg>
        <pc:spChg chg="add del mod">
          <ac:chgData name="BOUCADAIR Mohamed INNOV/NET" userId="2acbca90-6db1-4111-98c4-832797dda751" providerId="ADAL" clId="{D2F81640-DBF7-4596-A85C-8BBE2BAACBF2}" dt="2024-07-16T10:17:49.657" v="231" actId="478"/>
          <ac:spMkLst>
            <pc:docMk/>
            <pc:sldMk cId="514278596" sldId="274"/>
            <ac:spMk id="7" creationId="{DCD64453-FCEB-586A-5A4E-B232DB3AEA38}"/>
          </ac:spMkLst>
        </pc:spChg>
      </pc:sldChg>
    </pc:docChg>
  </pc:docChgLst>
  <pc:docChgLst>
    <pc:chgData name="BOUCADAIR Mohamed INNOV/NET" userId="2acbca90-6db1-4111-98c4-832797dda751" providerId="ADAL" clId="{04B23A7E-399E-471A-AF15-99BD7BD17AB6}"/>
    <pc:docChg chg="undo custSel addSld delSld modSld">
      <pc:chgData name="BOUCADAIR Mohamed INNOV/NET" userId="2acbca90-6db1-4111-98c4-832797dda751" providerId="ADAL" clId="{04B23A7E-399E-471A-AF15-99BD7BD17AB6}" dt="2024-07-09T13:46:20.950" v="2122" actId="1076"/>
      <pc:docMkLst>
        <pc:docMk/>
      </pc:docMkLst>
      <pc:sldChg chg="modSp mod">
        <pc:chgData name="BOUCADAIR Mohamed INNOV/NET" userId="2acbca90-6db1-4111-98c4-832797dda751" providerId="ADAL" clId="{04B23A7E-399E-471A-AF15-99BD7BD17AB6}" dt="2024-07-09T13:04:02.806" v="15" actId="20577"/>
        <pc:sldMkLst>
          <pc:docMk/>
          <pc:sldMk cId="0" sldId="256"/>
        </pc:sldMkLst>
        <pc:spChg chg="mod">
          <ac:chgData name="BOUCADAIR Mohamed INNOV/NET" userId="2acbca90-6db1-4111-98c4-832797dda751" providerId="ADAL" clId="{04B23A7E-399E-471A-AF15-99BD7BD17AB6}" dt="2024-07-09T13:04:02.806" v="15" actId="20577"/>
          <ac:spMkLst>
            <pc:docMk/>
            <pc:sldMk cId="0" sldId="256"/>
            <ac:spMk id="100" creationId="{00000000-0000-0000-0000-000000000000}"/>
          </ac:spMkLst>
        </pc:spChg>
      </pc:sldChg>
      <pc:sldChg chg="modSp mod">
        <pc:chgData name="BOUCADAIR Mohamed INNOV/NET" userId="2acbca90-6db1-4111-98c4-832797dda751" providerId="ADAL" clId="{04B23A7E-399E-471A-AF15-99BD7BD17AB6}" dt="2024-07-09T13:01:30.203" v="5" actId="20577"/>
        <pc:sldMkLst>
          <pc:docMk/>
          <pc:sldMk cId="0" sldId="259"/>
        </pc:sldMkLst>
        <pc:spChg chg="mod">
          <ac:chgData name="BOUCADAIR Mohamed INNOV/NET" userId="2acbca90-6db1-4111-98c4-832797dda751" providerId="ADAL" clId="{04B23A7E-399E-471A-AF15-99BD7BD17AB6}" dt="2024-07-09T13:01:30.203" v="5" actId="20577"/>
          <ac:spMkLst>
            <pc:docMk/>
            <pc:sldMk cId="0" sldId="259"/>
            <ac:spMk id="119" creationId="{00000000-0000-0000-0000-000000000000}"/>
          </ac:spMkLst>
        </pc:spChg>
      </pc:sldChg>
      <pc:sldChg chg="addSp delSp modSp mod">
        <pc:chgData name="BOUCADAIR Mohamed INNOV/NET" userId="2acbca90-6db1-4111-98c4-832797dda751" providerId="ADAL" clId="{04B23A7E-399E-471A-AF15-99BD7BD17AB6}" dt="2024-07-09T13:03:44.576" v="13" actId="1076"/>
        <pc:sldMkLst>
          <pc:docMk/>
          <pc:sldMk cId="4281018982" sldId="260"/>
        </pc:sldMkLst>
        <pc:picChg chg="add mod">
          <ac:chgData name="BOUCADAIR Mohamed INNOV/NET" userId="2acbca90-6db1-4111-98c4-832797dda751" providerId="ADAL" clId="{04B23A7E-399E-471A-AF15-99BD7BD17AB6}" dt="2024-07-09T13:03:44.576" v="13" actId="1076"/>
          <ac:picMkLst>
            <pc:docMk/>
            <pc:sldMk cId="4281018982" sldId="260"/>
            <ac:picMk id="5" creationId="{E0480E87-A353-DADC-D1B1-AACECF0A1620}"/>
          </ac:picMkLst>
        </pc:picChg>
        <pc:picChg chg="del">
          <ac:chgData name="BOUCADAIR Mohamed INNOV/NET" userId="2acbca90-6db1-4111-98c4-832797dda751" providerId="ADAL" clId="{04B23A7E-399E-471A-AF15-99BD7BD17AB6}" dt="2024-07-09T13:03:30.956" v="6" actId="478"/>
          <ac:picMkLst>
            <pc:docMk/>
            <pc:sldMk cId="4281018982" sldId="260"/>
            <ac:picMk id="6" creationId="{46DFF84C-CA36-512F-A0E0-AAB4F1117E94}"/>
          </ac:picMkLst>
        </pc:picChg>
      </pc:sldChg>
      <pc:sldChg chg="del">
        <pc:chgData name="BOUCADAIR Mohamed INNOV/NET" userId="2acbca90-6db1-4111-98c4-832797dda751" providerId="ADAL" clId="{04B23A7E-399E-471A-AF15-99BD7BD17AB6}" dt="2024-07-09T13:04:09.311" v="16" actId="47"/>
        <pc:sldMkLst>
          <pc:docMk/>
          <pc:sldMk cId="2413574873" sldId="261"/>
        </pc:sldMkLst>
      </pc:sldChg>
      <pc:sldChg chg="addSp delSp modSp mod">
        <pc:chgData name="BOUCADAIR Mohamed INNOV/NET" userId="2acbca90-6db1-4111-98c4-832797dda751" providerId="ADAL" clId="{04B23A7E-399E-471A-AF15-99BD7BD17AB6}" dt="2024-07-09T13:32:03.800" v="1472" actId="1076"/>
        <pc:sldMkLst>
          <pc:docMk/>
          <pc:sldMk cId="2741112941" sldId="262"/>
        </pc:sldMkLst>
        <pc:picChg chg="add mod">
          <ac:chgData name="BOUCADAIR Mohamed INNOV/NET" userId="2acbca90-6db1-4111-98c4-832797dda751" providerId="ADAL" clId="{04B23A7E-399E-471A-AF15-99BD7BD17AB6}" dt="2024-07-09T13:32:03.800" v="1472" actId="1076"/>
          <ac:picMkLst>
            <pc:docMk/>
            <pc:sldMk cId="2741112941" sldId="262"/>
            <ac:picMk id="5" creationId="{DA1DF097-E970-39B4-9EFE-9114E5748C9C}"/>
          </ac:picMkLst>
        </pc:picChg>
        <pc:picChg chg="del">
          <ac:chgData name="BOUCADAIR Mohamed INNOV/NET" userId="2acbca90-6db1-4111-98c4-832797dda751" providerId="ADAL" clId="{04B23A7E-399E-471A-AF15-99BD7BD17AB6}" dt="2024-07-09T13:19:34.346" v="402" actId="478"/>
          <ac:picMkLst>
            <pc:docMk/>
            <pc:sldMk cId="2741112941" sldId="262"/>
            <ac:picMk id="8" creationId="{0CC9E310-60CA-3247-E541-3DF38738D34C}"/>
          </ac:picMkLst>
        </pc:picChg>
      </pc:sldChg>
      <pc:sldChg chg="delSp del mod">
        <pc:chgData name="BOUCADAIR Mohamed INNOV/NET" userId="2acbca90-6db1-4111-98c4-832797dda751" providerId="ADAL" clId="{04B23A7E-399E-471A-AF15-99BD7BD17AB6}" dt="2024-07-09T13:33:56.660" v="1480" actId="47"/>
        <pc:sldMkLst>
          <pc:docMk/>
          <pc:sldMk cId="3612012591" sldId="264"/>
        </pc:sldMkLst>
        <pc:picChg chg="del">
          <ac:chgData name="BOUCADAIR Mohamed INNOV/NET" userId="2acbca90-6db1-4111-98c4-832797dda751" providerId="ADAL" clId="{04B23A7E-399E-471A-AF15-99BD7BD17AB6}" dt="2024-07-09T13:19:45.169" v="403" actId="478"/>
          <ac:picMkLst>
            <pc:docMk/>
            <pc:sldMk cId="3612012591" sldId="264"/>
            <ac:picMk id="6" creationId="{968031BF-5BFC-7F68-13A8-B60308AD4B75}"/>
          </ac:picMkLst>
        </pc:picChg>
      </pc:sldChg>
      <pc:sldChg chg="addSp delSp modSp mod">
        <pc:chgData name="BOUCADAIR Mohamed INNOV/NET" userId="2acbca90-6db1-4111-98c4-832797dda751" providerId="ADAL" clId="{04B23A7E-399E-471A-AF15-99BD7BD17AB6}" dt="2024-07-09T13:33:47.490" v="1479" actId="1076"/>
        <pc:sldMkLst>
          <pc:docMk/>
          <pc:sldMk cId="387226972" sldId="265"/>
        </pc:sldMkLst>
        <pc:picChg chg="add mod">
          <ac:chgData name="BOUCADAIR Mohamed INNOV/NET" userId="2acbca90-6db1-4111-98c4-832797dda751" providerId="ADAL" clId="{04B23A7E-399E-471A-AF15-99BD7BD17AB6}" dt="2024-07-09T13:33:47.490" v="1479" actId="1076"/>
          <ac:picMkLst>
            <pc:docMk/>
            <pc:sldMk cId="387226972" sldId="265"/>
            <ac:picMk id="5" creationId="{F03B6572-47A5-6283-E80E-CC320D09759E}"/>
          </ac:picMkLst>
        </pc:picChg>
        <pc:picChg chg="del">
          <ac:chgData name="BOUCADAIR Mohamed INNOV/NET" userId="2acbca90-6db1-4111-98c4-832797dda751" providerId="ADAL" clId="{04B23A7E-399E-471A-AF15-99BD7BD17AB6}" dt="2024-07-09T13:19:49.064" v="404" actId="478"/>
          <ac:picMkLst>
            <pc:docMk/>
            <pc:sldMk cId="387226972" sldId="265"/>
            <ac:picMk id="6" creationId="{217235ED-FBFC-D21F-D1EF-0C2C7A1F8517}"/>
          </ac:picMkLst>
        </pc:picChg>
      </pc:sldChg>
      <pc:sldChg chg="addSp delSp modSp mod">
        <pc:chgData name="BOUCADAIR Mohamed INNOV/NET" userId="2acbca90-6db1-4111-98c4-832797dda751" providerId="ADAL" clId="{04B23A7E-399E-471A-AF15-99BD7BD17AB6}" dt="2024-07-09T13:34:22.581" v="1483" actId="1076"/>
        <pc:sldMkLst>
          <pc:docMk/>
          <pc:sldMk cId="2598639338" sldId="266"/>
        </pc:sldMkLst>
        <pc:picChg chg="add mod">
          <ac:chgData name="BOUCADAIR Mohamed INNOV/NET" userId="2acbca90-6db1-4111-98c4-832797dda751" providerId="ADAL" clId="{04B23A7E-399E-471A-AF15-99BD7BD17AB6}" dt="2024-07-09T13:34:22.581" v="1483" actId="1076"/>
          <ac:picMkLst>
            <pc:docMk/>
            <pc:sldMk cId="2598639338" sldId="266"/>
            <ac:picMk id="5" creationId="{93F25105-2C69-7289-9EBE-0B84BC223747}"/>
          </ac:picMkLst>
        </pc:picChg>
        <pc:picChg chg="del">
          <ac:chgData name="BOUCADAIR Mohamed INNOV/NET" userId="2acbca90-6db1-4111-98c4-832797dda751" providerId="ADAL" clId="{04B23A7E-399E-471A-AF15-99BD7BD17AB6}" dt="2024-07-09T13:19:52.809" v="405" actId="478"/>
          <ac:picMkLst>
            <pc:docMk/>
            <pc:sldMk cId="2598639338" sldId="266"/>
            <ac:picMk id="6" creationId="{38D5BB06-F0F7-DFF9-3F09-A52289D316DC}"/>
          </ac:picMkLst>
        </pc:picChg>
      </pc:sldChg>
      <pc:sldChg chg="addSp delSp modSp mod">
        <pc:chgData name="BOUCADAIR Mohamed INNOV/NET" userId="2acbca90-6db1-4111-98c4-832797dda751" providerId="ADAL" clId="{04B23A7E-399E-471A-AF15-99BD7BD17AB6}" dt="2024-07-09T13:34:49.171" v="1487" actId="1076"/>
        <pc:sldMkLst>
          <pc:docMk/>
          <pc:sldMk cId="434990054" sldId="267"/>
        </pc:sldMkLst>
        <pc:picChg chg="add mod">
          <ac:chgData name="BOUCADAIR Mohamed INNOV/NET" userId="2acbca90-6db1-4111-98c4-832797dda751" providerId="ADAL" clId="{04B23A7E-399E-471A-AF15-99BD7BD17AB6}" dt="2024-07-09T13:34:49.171" v="1487" actId="1076"/>
          <ac:picMkLst>
            <pc:docMk/>
            <pc:sldMk cId="434990054" sldId="267"/>
            <ac:picMk id="5" creationId="{E7D37A68-D0ED-580F-4377-7FC5832DC71D}"/>
          </ac:picMkLst>
        </pc:picChg>
        <pc:picChg chg="del">
          <ac:chgData name="BOUCADAIR Mohamed INNOV/NET" userId="2acbca90-6db1-4111-98c4-832797dda751" providerId="ADAL" clId="{04B23A7E-399E-471A-AF15-99BD7BD17AB6}" dt="2024-07-09T13:19:55.744" v="406" actId="478"/>
          <ac:picMkLst>
            <pc:docMk/>
            <pc:sldMk cId="434990054" sldId="267"/>
            <ac:picMk id="6" creationId="{F7D14445-C60B-A091-4538-3978ADB49F41}"/>
          </ac:picMkLst>
        </pc:picChg>
      </pc:sldChg>
      <pc:sldChg chg="modSp del mod">
        <pc:chgData name="BOUCADAIR Mohamed INNOV/NET" userId="2acbca90-6db1-4111-98c4-832797dda751" providerId="ADAL" clId="{04B23A7E-399E-471A-AF15-99BD7BD17AB6}" dt="2024-07-09T13:20:07.629" v="422" actId="2696"/>
        <pc:sldMkLst>
          <pc:docMk/>
          <pc:sldMk cId="2744678712" sldId="268"/>
        </pc:sldMkLst>
        <pc:spChg chg="mod">
          <ac:chgData name="BOUCADAIR Mohamed INNOV/NET" userId="2acbca90-6db1-4111-98c4-832797dda751" providerId="ADAL" clId="{04B23A7E-399E-471A-AF15-99BD7BD17AB6}" dt="2024-07-09T13:20:02.599" v="421" actId="20577"/>
          <ac:spMkLst>
            <pc:docMk/>
            <pc:sldMk cId="2744678712" sldId="268"/>
            <ac:spMk id="2" creationId="{8CA407AD-6D47-FD00-DB11-370AFCFFA6C2}"/>
          </ac:spMkLst>
        </pc:spChg>
      </pc:sldChg>
      <pc:sldChg chg="addSp delSp modSp add mod">
        <pc:chgData name="BOUCADAIR Mohamed INNOV/NET" userId="2acbca90-6db1-4111-98c4-832797dda751" providerId="ADAL" clId="{04B23A7E-399E-471A-AF15-99BD7BD17AB6}" dt="2024-07-09T13:30:54.590" v="1428" actId="207"/>
        <pc:sldMkLst>
          <pc:docMk/>
          <pc:sldMk cId="2749868532" sldId="268"/>
        </pc:sldMkLst>
        <pc:spChg chg="mod">
          <ac:chgData name="BOUCADAIR Mohamed INNOV/NET" userId="2acbca90-6db1-4111-98c4-832797dda751" providerId="ADAL" clId="{04B23A7E-399E-471A-AF15-99BD7BD17AB6}" dt="2024-07-09T13:24:31.953" v="631" actId="20577"/>
          <ac:spMkLst>
            <pc:docMk/>
            <pc:sldMk cId="2749868532" sldId="268"/>
            <ac:spMk id="2" creationId="{8CA407AD-6D47-FD00-DB11-370AFCFFA6C2}"/>
          </ac:spMkLst>
        </pc:spChg>
        <pc:spChg chg="del mod">
          <ac:chgData name="BOUCADAIR Mohamed INNOV/NET" userId="2acbca90-6db1-4111-98c4-832797dda751" providerId="ADAL" clId="{04B23A7E-399E-471A-AF15-99BD7BD17AB6}" dt="2024-07-09T13:24:16.190" v="609" actId="478"/>
          <ac:spMkLst>
            <pc:docMk/>
            <pc:sldMk cId="2749868532" sldId="268"/>
            <ac:spMk id="3" creationId="{B67B3B04-DF1C-0310-6F85-2177B65D1455}"/>
          </ac:spMkLst>
        </pc:spChg>
        <pc:spChg chg="add del mod">
          <ac:chgData name="BOUCADAIR Mohamed INNOV/NET" userId="2acbca90-6db1-4111-98c4-832797dda751" providerId="ADAL" clId="{04B23A7E-399E-471A-AF15-99BD7BD17AB6}" dt="2024-07-09T13:24:18.530" v="610" actId="478"/>
          <ac:spMkLst>
            <pc:docMk/>
            <pc:sldMk cId="2749868532" sldId="268"/>
            <ac:spMk id="6" creationId="{18A56FC8-F204-9978-27CF-A18FFEBAFEB2}"/>
          </ac:spMkLst>
        </pc:spChg>
        <pc:spChg chg="add mod">
          <ac:chgData name="BOUCADAIR Mohamed INNOV/NET" userId="2acbca90-6db1-4111-98c4-832797dda751" providerId="ADAL" clId="{04B23A7E-399E-471A-AF15-99BD7BD17AB6}" dt="2024-07-09T13:30:54.590" v="1428" actId="207"/>
          <ac:spMkLst>
            <pc:docMk/>
            <pc:sldMk cId="2749868532" sldId="268"/>
            <ac:spMk id="9" creationId="{BB4F778F-8939-B422-821F-330027B1D08E}"/>
          </ac:spMkLst>
        </pc:spChg>
        <pc:spChg chg="add mod">
          <ac:chgData name="BOUCADAIR Mohamed INNOV/NET" userId="2acbca90-6db1-4111-98c4-832797dda751" providerId="ADAL" clId="{04B23A7E-399E-471A-AF15-99BD7BD17AB6}" dt="2024-07-09T13:26:28.919" v="857" actId="207"/>
          <ac:spMkLst>
            <pc:docMk/>
            <pc:sldMk cId="2749868532" sldId="268"/>
            <ac:spMk id="10" creationId="{6753B80D-E21A-2B6E-F15B-C5F5C28745C1}"/>
          </ac:spMkLst>
        </pc:spChg>
        <pc:spChg chg="add mod">
          <ac:chgData name="BOUCADAIR Mohamed INNOV/NET" userId="2acbca90-6db1-4111-98c4-832797dda751" providerId="ADAL" clId="{04B23A7E-399E-471A-AF15-99BD7BD17AB6}" dt="2024-07-09T13:26:19.039" v="855" actId="207"/>
          <ac:spMkLst>
            <pc:docMk/>
            <pc:sldMk cId="2749868532" sldId="268"/>
            <ac:spMk id="11" creationId="{DC4BF35C-BFF9-5971-37E5-50C2228413AC}"/>
          </ac:spMkLst>
        </pc:spChg>
        <pc:spChg chg="add mod">
          <ac:chgData name="BOUCADAIR Mohamed INNOV/NET" userId="2acbca90-6db1-4111-98c4-832797dda751" providerId="ADAL" clId="{04B23A7E-399E-471A-AF15-99BD7BD17AB6}" dt="2024-07-09T13:26:28.919" v="857" actId="207"/>
          <ac:spMkLst>
            <pc:docMk/>
            <pc:sldMk cId="2749868532" sldId="268"/>
            <ac:spMk id="12" creationId="{26A20807-2E93-A134-BAA6-3FCD22B75060}"/>
          </ac:spMkLst>
        </pc:spChg>
        <pc:spChg chg="add mod">
          <ac:chgData name="BOUCADAIR Mohamed INNOV/NET" userId="2acbca90-6db1-4111-98c4-832797dda751" providerId="ADAL" clId="{04B23A7E-399E-471A-AF15-99BD7BD17AB6}" dt="2024-07-09T13:26:19.039" v="855" actId="207"/>
          <ac:spMkLst>
            <pc:docMk/>
            <pc:sldMk cId="2749868532" sldId="268"/>
            <ac:spMk id="13" creationId="{71AE8C77-12CC-F31F-BC58-52C69B497F3B}"/>
          </ac:spMkLst>
        </pc:spChg>
        <pc:picChg chg="add mod">
          <ac:chgData name="BOUCADAIR Mohamed INNOV/NET" userId="2acbca90-6db1-4111-98c4-832797dda751" providerId="ADAL" clId="{04B23A7E-399E-471A-AF15-99BD7BD17AB6}" dt="2024-07-09T13:24:38.310" v="633" actId="1076"/>
          <ac:picMkLst>
            <pc:docMk/>
            <pc:sldMk cId="2749868532" sldId="268"/>
            <ac:picMk id="8" creationId="{B09291F4-29A8-006B-DB58-803654E0FABB}"/>
          </ac:picMkLst>
        </pc:picChg>
      </pc:sldChg>
      <pc:sldChg chg="addSp delSp modSp new mod">
        <pc:chgData name="BOUCADAIR Mohamed INNOV/NET" userId="2acbca90-6db1-4111-98c4-832797dda751" providerId="ADAL" clId="{04B23A7E-399E-471A-AF15-99BD7BD17AB6}" dt="2024-07-09T13:26:40.370" v="860" actId="207"/>
        <pc:sldMkLst>
          <pc:docMk/>
          <pc:sldMk cId="2036077658" sldId="269"/>
        </pc:sldMkLst>
        <pc:spChg chg="mod">
          <ac:chgData name="BOUCADAIR Mohamed INNOV/NET" userId="2acbca90-6db1-4111-98c4-832797dda751" providerId="ADAL" clId="{04B23A7E-399E-471A-AF15-99BD7BD17AB6}" dt="2024-07-09T13:04:42.056" v="35" actId="20577"/>
          <ac:spMkLst>
            <pc:docMk/>
            <pc:sldMk cId="2036077658" sldId="269"/>
            <ac:spMk id="2" creationId="{27E3E189-1149-67C2-5B6B-EAAE3360D398}"/>
          </ac:spMkLst>
        </pc:spChg>
        <pc:spChg chg="del">
          <ac:chgData name="BOUCADAIR Mohamed INNOV/NET" userId="2acbca90-6db1-4111-98c4-832797dda751" providerId="ADAL" clId="{04B23A7E-399E-471A-AF15-99BD7BD17AB6}" dt="2024-07-09T13:04:54.347" v="55" actId="478"/>
          <ac:spMkLst>
            <pc:docMk/>
            <pc:sldMk cId="2036077658" sldId="269"/>
            <ac:spMk id="3" creationId="{9B15DA8B-7D10-EC71-A3F7-FD2EBD02AF22}"/>
          </ac:spMkLst>
        </pc:spChg>
        <pc:spChg chg="add del mod">
          <ac:chgData name="BOUCADAIR Mohamed INNOV/NET" userId="2acbca90-6db1-4111-98c4-832797dda751" providerId="ADAL" clId="{04B23A7E-399E-471A-AF15-99BD7BD17AB6}" dt="2024-07-09T13:07:55.758" v="114" actId="11529"/>
          <ac:spMkLst>
            <pc:docMk/>
            <pc:sldMk cId="2036077658" sldId="269"/>
            <ac:spMk id="9" creationId="{923B12CD-AC24-F57B-4348-9F8AE95B5EA4}"/>
          </ac:spMkLst>
        </pc:spChg>
        <pc:spChg chg="add del mod">
          <ac:chgData name="BOUCADAIR Mohamed INNOV/NET" userId="2acbca90-6db1-4111-98c4-832797dda751" providerId="ADAL" clId="{04B23A7E-399E-471A-AF15-99BD7BD17AB6}" dt="2024-07-09T13:11:01.739" v="261" actId="478"/>
          <ac:spMkLst>
            <pc:docMk/>
            <pc:sldMk cId="2036077658" sldId="269"/>
            <ac:spMk id="10" creationId="{3E357CB8-4590-FB3E-650F-3302DEFA0494}"/>
          </ac:spMkLst>
        </pc:spChg>
        <pc:spChg chg="add del mod">
          <ac:chgData name="BOUCADAIR Mohamed INNOV/NET" userId="2acbca90-6db1-4111-98c4-832797dda751" providerId="ADAL" clId="{04B23A7E-399E-471A-AF15-99BD7BD17AB6}" dt="2024-07-09T13:10:59.729" v="260" actId="478"/>
          <ac:spMkLst>
            <pc:docMk/>
            <pc:sldMk cId="2036077658" sldId="269"/>
            <ac:spMk id="11" creationId="{D5968345-D258-80BA-E8A5-578F648587D7}"/>
          </ac:spMkLst>
        </pc:spChg>
        <pc:spChg chg="add mod">
          <ac:chgData name="BOUCADAIR Mohamed INNOV/NET" userId="2acbca90-6db1-4111-98c4-832797dda751" providerId="ADAL" clId="{04B23A7E-399E-471A-AF15-99BD7BD17AB6}" dt="2024-07-09T13:26:40.370" v="860" actId="207"/>
          <ac:spMkLst>
            <pc:docMk/>
            <pc:sldMk cId="2036077658" sldId="269"/>
            <ac:spMk id="12" creationId="{7149D40D-4212-0A4B-3E03-BFC00136F58E}"/>
          </ac:spMkLst>
        </pc:spChg>
        <pc:spChg chg="add mod">
          <ac:chgData name="BOUCADAIR Mohamed INNOV/NET" userId="2acbca90-6db1-4111-98c4-832797dda751" providerId="ADAL" clId="{04B23A7E-399E-471A-AF15-99BD7BD17AB6}" dt="2024-07-09T13:18:47.419" v="392" actId="14100"/>
          <ac:spMkLst>
            <pc:docMk/>
            <pc:sldMk cId="2036077658" sldId="269"/>
            <ac:spMk id="13" creationId="{2DD6D868-10B4-CC3E-4827-0FDCBD37AF7B}"/>
          </ac:spMkLst>
        </pc:spChg>
        <pc:picChg chg="add del mod">
          <ac:chgData name="BOUCADAIR Mohamed INNOV/NET" userId="2acbca90-6db1-4111-98c4-832797dda751" providerId="ADAL" clId="{04B23A7E-399E-471A-AF15-99BD7BD17AB6}" dt="2024-07-09T13:07:12.343" v="105" actId="478"/>
          <ac:picMkLst>
            <pc:docMk/>
            <pc:sldMk cId="2036077658" sldId="269"/>
            <ac:picMk id="6" creationId="{FCA086F3-84C9-6FBC-7FD0-4FCAF94528C1}"/>
          </ac:picMkLst>
        </pc:picChg>
        <pc:picChg chg="add mod">
          <ac:chgData name="BOUCADAIR Mohamed INNOV/NET" userId="2acbca90-6db1-4111-98c4-832797dda751" providerId="ADAL" clId="{04B23A7E-399E-471A-AF15-99BD7BD17AB6}" dt="2024-07-09T13:07:21.587" v="110" actId="1076"/>
          <ac:picMkLst>
            <pc:docMk/>
            <pc:sldMk cId="2036077658" sldId="269"/>
            <ac:picMk id="8" creationId="{38D51956-00D8-04E4-45F8-6C5F18AA5497}"/>
          </ac:picMkLst>
        </pc:picChg>
      </pc:sldChg>
      <pc:sldChg chg="addSp delSp modSp new mod">
        <pc:chgData name="BOUCADAIR Mohamed INNOV/NET" userId="2acbca90-6db1-4111-98c4-832797dda751" providerId="ADAL" clId="{04B23A7E-399E-471A-AF15-99BD7BD17AB6}" dt="2024-07-09T13:17:19.849" v="337" actId="14100"/>
        <pc:sldMkLst>
          <pc:docMk/>
          <pc:sldMk cId="3664032414" sldId="270"/>
        </pc:sldMkLst>
        <pc:spChg chg="mod">
          <ac:chgData name="BOUCADAIR Mohamed INNOV/NET" userId="2acbca90-6db1-4111-98c4-832797dda751" providerId="ADAL" clId="{04B23A7E-399E-471A-AF15-99BD7BD17AB6}" dt="2024-07-09T13:04:51.226" v="54" actId="20577"/>
          <ac:spMkLst>
            <pc:docMk/>
            <pc:sldMk cId="3664032414" sldId="270"/>
            <ac:spMk id="2" creationId="{811F3C97-3A33-D850-D416-0B091EB7FBF3}"/>
          </ac:spMkLst>
        </pc:spChg>
        <pc:spChg chg="del mod">
          <ac:chgData name="BOUCADAIR Mohamed INNOV/NET" userId="2acbca90-6db1-4111-98c4-832797dda751" providerId="ADAL" clId="{04B23A7E-399E-471A-AF15-99BD7BD17AB6}" dt="2024-07-09T13:16:34.551" v="333" actId="478"/>
          <ac:spMkLst>
            <pc:docMk/>
            <pc:sldMk cId="3664032414" sldId="270"/>
            <ac:spMk id="3" creationId="{260FEF35-0833-94A5-A29F-253067932B30}"/>
          </ac:spMkLst>
        </pc:spChg>
        <pc:spChg chg="add del mod">
          <ac:chgData name="BOUCADAIR Mohamed INNOV/NET" userId="2acbca90-6db1-4111-98c4-832797dda751" providerId="ADAL" clId="{04B23A7E-399E-471A-AF15-99BD7BD17AB6}" dt="2024-07-09T13:16:36.639" v="334" actId="478"/>
          <ac:spMkLst>
            <pc:docMk/>
            <pc:sldMk cId="3664032414" sldId="270"/>
            <ac:spMk id="6" creationId="{3A8397A2-8B42-F11B-C733-F4E7651F81FD}"/>
          </ac:spMkLst>
        </pc:spChg>
        <pc:picChg chg="add mod">
          <ac:chgData name="BOUCADAIR Mohamed INNOV/NET" userId="2acbca90-6db1-4111-98c4-832797dda751" providerId="ADAL" clId="{04B23A7E-399E-471A-AF15-99BD7BD17AB6}" dt="2024-07-09T13:17:19.849" v="337" actId="14100"/>
          <ac:picMkLst>
            <pc:docMk/>
            <pc:sldMk cId="3664032414" sldId="270"/>
            <ac:picMk id="8" creationId="{551F903C-01AE-4B3F-2FEE-23A34BB49072}"/>
          </ac:picMkLst>
        </pc:picChg>
      </pc:sldChg>
      <pc:sldChg chg="addSp delSp modSp new mod">
        <pc:chgData name="BOUCADAIR Mohamed INNOV/NET" userId="2acbca90-6db1-4111-98c4-832797dda751" providerId="ADAL" clId="{04B23A7E-399E-471A-AF15-99BD7BD17AB6}" dt="2024-07-09T13:06:01.096" v="98" actId="20577"/>
        <pc:sldMkLst>
          <pc:docMk/>
          <pc:sldMk cId="513082138" sldId="271"/>
        </pc:sldMkLst>
        <pc:spChg chg="mod">
          <ac:chgData name="BOUCADAIR Mohamed INNOV/NET" userId="2acbca90-6db1-4111-98c4-832797dda751" providerId="ADAL" clId="{04B23A7E-399E-471A-AF15-99BD7BD17AB6}" dt="2024-07-09T13:06:01.096" v="98" actId="20577"/>
          <ac:spMkLst>
            <pc:docMk/>
            <pc:sldMk cId="513082138" sldId="271"/>
            <ac:spMk id="2" creationId="{749610CD-6079-B85C-6D60-DC878DD62E6C}"/>
          </ac:spMkLst>
        </pc:spChg>
        <pc:spChg chg="del">
          <ac:chgData name="BOUCADAIR Mohamed INNOV/NET" userId="2acbca90-6db1-4111-98c4-832797dda751" providerId="ADAL" clId="{04B23A7E-399E-471A-AF15-99BD7BD17AB6}" dt="2024-07-09T13:05:45.707" v="87" actId="478"/>
          <ac:spMkLst>
            <pc:docMk/>
            <pc:sldMk cId="513082138" sldId="271"/>
            <ac:spMk id="3" creationId="{2F37224F-E96D-7CE0-BF6B-85FB384EE25C}"/>
          </ac:spMkLst>
        </pc:spChg>
        <pc:picChg chg="add mod">
          <ac:chgData name="BOUCADAIR Mohamed INNOV/NET" userId="2acbca90-6db1-4111-98c4-832797dda751" providerId="ADAL" clId="{04B23A7E-399E-471A-AF15-99BD7BD17AB6}" dt="2024-07-09T13:05:55.966" v="92" actId="14100"/>
          <ac:picMkLst>
            <pc:docMk/>
            <pc:sldMk cId="513082138" sldId="271"/>
            <ac:picMk id="6" creationId="{12D77918-8ECB-6E5D-0965-E81951B65AA8}"/>
          </ac:picMkLst>
        </pc:picChg>
      </pc:sldChg>
      <pc:sldChg chg="modSp new mod">
        <pc:chgData name="BOUCADAIR Mohamed INNOV/NET" userId="2acbca90-6db1-4111-98c4-832797dda751" providerId="ADAL" clId="{04B23A7E-399E-471A-AF15-99BD7BD17AB6}" dt="2024-07-09T13:35:59.742" v="1549" actId="20577"/>
        <pc:sldMkLst>
          <pc:docMk/>
          <pc:sldMk cId="242484776" sldId="272"/>
        </pc:sldMkLst>
        <pc:spChg chg="mod">
          <ac:chgData name="BOUCADAIR Mohamed INNOV/NET" userId="2acbca90-6db1-4111-98c4-832797dda751" providerId="ADAL" clId="{04B23A7E-399E-471A-AF15-99BD7BD17AB6}" dt="2024-07-09T13:35:59.742" v="1549" actId="20577"/>
          <ac:spMkLst>
            <pc:docMk/>
            <pc:sldMk cId="242484776" sldId="272"/>
            <ac:spMk id="2" creationId="{0FF26BAB-CB98-9BE6-91AF-3E30D9FD5799}"/>
          </ac:spMkLst>
        </pc:spChg>
      </pc:sldChg>
      <pc:sldChg chg="modSp new mod">
        <pc:chgData name="BOUCADAIR Mohamed INNOV/NET" userId="2acbca90-6db1-4111-98c4-832797dda751" providerId="ADAL" clId="{04B23A7E-399E-471A-AF15-99BD7BD17AB6}" dt="2024-07-09T13:31:24.430" v="1467" actId="20577"/>
        <pc:sldMkLst>
          <pc:docMk/>
          <pc:sldMk cId="1331798219" sldId="273"/>
        </pc:sldMkLst>
        <pc:spChg chg="mod">
          <ac:chgData name="BOUCADAIR Mohamed INNOV/NET" userId="2acbca90-6db1-4111-98c4-832797dda751" providerId="ADAL" clId="{04B23A7E-399E-471A-AF15-99BD7BD17AB6}" dt="2024-07-09T13:20:17.739" v="429" actId="20577"/>
          <ac:spMkLst>
            <pc:docMk/>
            <pc:sldMk cId="1331798219" sldId="273"/>
            <ac:spMk id="2" creationId="{5B1C3519-5735-807D-95E4-47250F1A0CD3}"/>
          </ac:spMkLst>
        </pc:spChg>
        <pc:spChg chg="mod">
          <ac:chgData name="BOUCADAIR Mohamed INNOV/NET" userId="2acbca90-6db1-4111-98c4-832797dda751" providerId="ADAL" clId="{04B23A7E-399E-471A-AF15-99BD7BD17AB6}" dt="2024-07-09T13:31:24.430" v="1467" actId="20577"/>
          <ac:spMkLst>
            <pc:docMk/>
            <pc:sldMk cId="1331798219" sldId="273"/>
            <ac:spMk id="3" creationId="{6442B71D-4950-F917-F8CB-D32A0312F531}"/>
          </ac:spMkLst>
        </pc:spChg>
      </pc:sldChg>
      <pc:sldChg chg="modSp new del mod">
        <pc:chgData name="BOUCADAIR Mohamed INNOV/NET" userId="2acbca90-6db1-4111-98c4-832797dda751" providerId="ADAL" clId="{04B23A7E-399E-471A-AF15-99BD7BD17AB6}" dt="2024-07-09T13:36:34.322" v="1550" actId="2696"/>
        <pc:sldMkLst>
          <pc:docMk/>
          <pc:sldMk cId="75013859" sldId="274"/>
        </pc:sldMkLst>
        <pc:spChg chg="mod">
          <ac:chgData name="BOUCADAIR Mohamed INNOV/NET" userId="2acbca90-6db1-4111-98c4-832797dda751" providerId="ADAL" clId="{04B23A7E-399E-471A-AF15-99BD7BD17AB6}" dt="2024-07-09T13:22:44.759" v="535" actId="20577"/>
          <ac:spMkLst>
            <pc:docMk/>
            <pc:sldMk cId="75013859" sldId="274"/>
            <ac:spMk id="2" creationId="{A22EF54F-13E9-E460-0BB9-6F4F2630048A}"/>
          </ac:spMkLst>
        </pc:spChg>
        <pc:spChg chg="mod">
          <ac:chgData name="BOUCADAIR Mohamed INNOV/NET" userId="2acbca90-6db1-4111-98c4-832797dda751" providerId="ADAL" clId="{04B23A7E-399E-471A-AF15-99BD7BD17AB6}" dt="2024-07-09T13:21:10.819" v="519" actId="20577"/>
          <ac:spMkLst>
            <pc:docMk/>
            <pc:sldMk cId="75013859" sldId="274"/>
            <ac:spMk id="3" creationId="{5B886AE0-85A8-44AC-0841-3BB59666FA7E}"/>
          </ac:spMkLst>
        </pc:spChg>
      </pc:sldChg>
      <pc:sldChg chg="addSp modSp add mod">
        <pc:chgData name="BOUCADAIR Mohamed INNOV/NET" userId="2acbca90-6db1-4111-98c4-832797dda751" providerId="ADAL" clId="{04B23A7E-399E-471A-AF15-99BD7BD17AB6}" dt="2024-07-09T13:46:20.950" v="2122" actId="1076"/>
        <pc:sldMkLst>
          <pc:docMk/>
          <pc:sldMk cId="514278596" sldId="274"/>
        </pc:sldMkLst>
        <pc:spChg chg="mod">
          <ac:chgData name="BOUCADAIR Mohamed INNOV/NET" userId="2acbca90-6db1-4111-98c4-832797dda751" providerId="ADAL" clId="{04B23A7E-399E-471A-AF15-99BD7BD17AB6}" dt="2024-07-09T13:42:48.704" v="1577" actId="20577"/>
          <ac:spMkLst>
            <pc:docMk/>
            <pc:sldMk cId="514278596" sldId="274"/>
            <ac:spMk id="2" creationId="{A22EF54F-13E9-E460-0BB9-6F4F2630048A}"/>
          </ac:spMkLst>
        </pc:spChg>
        <pc:spChg chg="mod">
          <ac:chgData name="BOUCADAIR Mohamed INNOV/NET" userId="2acbca90-6db1-4111-98c4-832797dda751" providerId="ADAL" clId="{04B23A7E-399E-471A-AF15-99BD7BD17AB6}" dt="2024-07-09T13:41:24.804" v="1565"/>
          <ac:spMkLst>
            <pc:docMk/>
            <pc:sldMk cId="514278596" sldId="274"/>
            <ac:spMk id="3" creationId="{5B886AE0-85A8-44AC-0841-3BB59666FA7E}"/>
          </ac:spMkLst>
        </pc:spChg>
        <pc:spChg chg="add mod">
          <ac:chgData name="BOUCADAIR Mohamed INNOV/NET" userId="2acbca90-6db1-4111-98c4-832797dda751" providerId="ADAL" clId="{04B23A7E-399E-471A-AF15-99BD7BD17AB6}" dt="2024-07-09T13:46:20.950" v="2122" actId="1076"/>
          <ac:spMkLst>
            <pc:docMk/>
            <pc:sldMk cId="514278596" sldId="274"/>
            <ac:spMk id="5" creationId="{3856129A-94B9-0425-E3E2-66E6DE494147}"/>
          </ac:spMkLst>
        </pc:spChg>
      </pc:sldChg>
      <pc:sldChg chg="addSp delSp modSp new mod">
        <pc:chgData name="BOUCADAIR Mohamed INNOV/NET" userId="2acbca90-6db1-4111-98c4-832797dda751" providerId="ADAL" clId="{04B23A7E-399E-471A-AF15-99BD7BD17AB6}" dt="2024-07-09T13:35:28.391" v="1498" actId="1076"/>
        <pc:sldMkLst>
          <pc:docMk/>
          <pc:sldMk cId="2021719538" sldId="275"/>
        </pc:sldMkLst>
        <pc:spChg chg="mod">
          <ac:chgData name="BOUCADAIR Mohamed INNOV/NET" userId="2acbca90-6db1-4111-98c4-832797dda751" providerId="ADAL" clId="{04B23A7E-399E-471A-AF15-99BD7BD17AB6}" dt="2024-07-09T13:34:52.971" v="1492" actId="20577"/>
          <ac:spMkLst>
            <pc:docMk/>
            <pc:sldMk cId="2021719538" sldId="275"/>
            <ac:spMk id="2" creationId="{561B1B5D-9BD7-4401-7A63-1162CF303D8C}"/>
          </ac:spMkLst>
        </pc:spChg>
        <pc:spChg chg="del">
          <ac:chgData name="BOUCADAIR Mohamed INNOV/NET" userId="2acbca90-6db1-4111-98c4-832797dda751" providerId="ADAL" clId="{04B23A7E-399E-471A-AF15-99BD7BD17AB6}" dt="2024-07-09T13:34:55.721" v="1493" actId="478"/>
          <ac:spMkLst>
            <pc:docMk/>
            <pc:sldMk cId="2021719538" sldId="275"/>
            <ac:spMk id="3" creationId="{3AF7EC01-5C04-2C3A-3B1C-56D905DC3FB4}"/>
          </ac:spMkLst>
        </pc:spChg>
        <pc:picChg chg="add mod">
          <ac:chgData name="BOUCADAIR Mohamed INNOV/NET" userId="2acbca90-6db1-4111-98c4-832797dda751" providerId="ADAL" clId="{04B23A7E-399E-471A-AF15-99BD7BD17AB6}" dt="2024-07-09T13:35:28.391" v="1498" actId="1076"/>
          <ac:picMkLst>
            <pc:docMk/>
            <pc:sldMk cId="2021719538" sldId="275"/>
            <ac:picMk id="6" creationId="{0ACB6023-1A33-14F5-F6A1-8C80B9E7A44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iki.ietf.org/en/meeting/120/hackathon#antagonist-anomaly-tagging-on-historical-data" TargetMode="External"/><Relationship Id="rId2" Type="http://schemas.openxmlformats.org/officeDocument/2006/relationships/hyperlink" Target="https://wiki.ietf.org/en/meeting/120/hackathon#validate-configured-subscription-yang-push-publisher-implementations" TargetMode="External"/><Relationship Id="rId1" Type="http://schemas.openxmlformats.org/officeDocument/2006/relationships/slideLayout" Target="../slideLayouts/slideLayout2.xml"/><Relationship Id="rId5" Type="http://schemas.openxmlformats.org/officeDocument/2006/relationships/hyperlink" Target="https://wiki.ietf.org/en/meeting/120/hackathon#implement-find-relationship-solution-with-augmented-by-list-in-ietf-yang-library" TargetMode="External"/><Relationship Id="rId4" Type="http://schemas.openxmlformats.org/officeDocument/2006/relationships/hyperlink" Target="https://wiki.ietf.org/en/meeting/120/hackathon#digital-map-for-isis-and-osp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July 26,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2EF54F-13E9-E460-0BB9-6F4F2630048A}"/>
              </a:ext>
            </a:extLst>
          </p:cNvPr>
          <p:cNvSpPr>
            <a:spLocks noGrp="1"/>
          </p:cNvSpPr>
          <p:nvPr>
            <p:ph type="title"/>
          </p:nvPr>
        </p:nvSpPr>
        <p:spPr/>
        <p:txBody>
          <a:bodyPr/>
          <a:lstStyle/>
          <a:p>
            <a:r>
              <a:rPr lang="fr-FR" dirty="0"/>
              <a:t>IETF#120 Hackathons</a:t>
            </a:r>
          </a:p>
        </p:txBody>
      </p:sp>
      <p:sp>
        <p:nvSpPr>
          <p:cNvPr id="3" name="Espace réservé du texte 2">
            <a:extLst>
              <a:ext uri="{FF2B5EF4-FFF2-40B4-BE49-F238E27FC236}">
                <a16:creationId xmlns:a16="http://schemas.microsoft.com/office/drawing/2014/main" id="{5B886AE0-85A8-44AC-0841-3BB59666FA7E}"/>
              </a:ext>
            </a:extLst>
          </p:cNvPr>
          <p:cNvSpPr>
            <a:spLocks noGrp="1"/>
          </p:cNvSpPr>
          <p:nvPr>
            <p:ph type="body" idx="1"/>
          </p:nvPr>
        </p:nvSpPr>
        <p:spPr/>
        <p:txBody>
          <a:bodyPr/>
          <a:lstStyle/>
          <a:p>
            <a:r>
              <a:rPr lang="en-US" dirty="0">
                <a:hlinkClick r:id="rId2"/>
              </a:rPr>
              <a:t>Validate Configured Subscription YANG-Push Publisher Implementations</a:t>
            </a:r>
            <a:endParaRPr lang="en-US" dirty="0"/>
          </a:p>
          <a:p>
            <a:r>
              <a:rPr lang="en-US" dirty="0">
                <a:hlinkClick r:id="rId3"/>
              </a:rPr>
              <a:t>Antagonist (</a:t>
            </a:r>
            <a:r>
              <a:rPr lang="en-US" dirty="0" err="1">
                <a:hlinkClick r:id="rId3"/>
              </a:rPr>
              <a:t>ANomaly</a:t>
            </a:r>
            <a:r>
              <a:rPr lang="en-US" dirty="0">
                <a:hlinkClick r:id="rId3"/>
              </a:rPr>
              <a:t> </a:t>
            </a:r>
            <a:r>
              <a:rPr lang="en-US" dirty="0" err="1">
                <a:hlinkClick r:id="rId3"/>
              </a:rPr>
              <a:t>TAGging</a:t>
            </a:r>
            <a:r>
              <a:rPr lang="en-US" dirty="0">
                <a:hlinkClick r:id="rId3"/>
              </a:rPr>
              <a:t> ON </a:t>
            </a:r>
            <a:r>
              <a:rPr lang="en-US" dirty="0" err="1">
                <a:hlinkClick r:id="rId3"/>
              </a:rPr>
              <a:t>hISTorical</a:t>
            </a:r>
            <a:r>
              <a:rPr lang="en-US" dirty="0">
                <a:hlinkClick r:id="rId3"/>
              </a:rPr>
              <a:t> data)</a:t>
            </a:r>
            <a:endParaRPr lang="en-US" dirty="0"/>
          </a:p>
          <a:p>
            <a:r>
              <a:rPr lang="fr-FR" dirty="0">
                <a:hlinkClick r:id="rId4"/>
              </a:rPr>
              <a:t>Digital </a:t>
            </a:r>
            <a:r>
              <a:rPr lang="fr-FR" dirty="0" err="1">
                <a:hlinkClick r:id="rId4"/>
              </a:rPr>
              <a:t>Map</a:t>
            </a:r>
            <a:r>
              <a:rPr lang="fr-FR" dirty="0">
                <a:hlinkClick r:id="rId4"/>
              </a:rPr>
              <a:t> for ISIS and OSPF</a:t>
            </a:r>
            <a:endParaRPr lang="fr-FR" dirty="0"/>
          </a:p>
          <a:p>
            <a:r>
              <a:rPr lang="en-US" dirty="0">
                <a:hlinkClick r:id="rId5"/>
              </a:rPr>
              <a:t>Implement find relationship solution with Augmented-by list in ietf-yang-library</a:t>
            </a:r>
            <a:endParaRPr lang="fr-FR" dirty="0"/>
          </a:p>
        </p:txBody>
      </p:sp>
      <p:sp>
        <p:nvSpPr>
          <p:cNvPr id="4" name="Espace réservé du numéro de diapositive 3">
            <a:extLst>
              <a:ext uri="{FF2B5EF4-FFF2-40B4-BE49-F238E27FC236}">
                <a16:creationId xmlns:a16="http://schemas.microsoft.com/office/drawing/2014/main" id="{CFDF7129-DCDD-10EF-9B7B-EA1BD3807F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ZoneTexte 4">
            <a:extLst>
              <a:ext uri="{FF2B5EF4-FFF2-40B4-BE49-F238E27FC236}">
                <a16:creationId xmlns:a16="http://schemas.microsoft.com/office/drawing/2014/main" id="{3856129A-94B9-0425-E3E2-66E6DE494147}"/>
              </a:ext>
            </a:extLst>
          </p:cNvPr>
          <p:cNvSpPr txBox="1"/>
          <p:nvPr/>
        </p:nvSpPr>
        <p:spPr>
          <a:xfrm>
            <a:off x="899701" y="3758505"/>
            <a:ext cx="7711888" cy="1169551"/>
          </a:xfrm>
          <a:prstGeom prst="rect">
            <a:avLst/>
          </a:prstGeom>
          <a:solidFill>
            <a:schemeClr val="bg1">
              <a:lumMod val="20000"/>
              <a:lumOff val="80000"/>
            </a:schemeClr>
          </a:solidFill>
        </p:spPr>
        <p:txBody>
          <a:bodyPr wrap="square" rtlCol="0">
            <a:spAutoFit/>
          </a:bodyPr>
          <a:lstStyle/>
          <a:p>
            <a:r>
              <a:rPr lang="en-US" i="1" dirty="0"/>
              <a:t>Three of current WG’s priorities are covered by hackathons, with on site participants</a:t>
            </a:r>
          </a:p>
          <a:p>
            <a:endParaRPr lang="en-US" i="1" dirty="0"/>
          </a:p>
          <a:p>
            <a:r>
              <a:rPr lang="en-US" i="1" dirty="0"/>
              <a:t>Big thanks to all champions for their dedication and reporting to the WG!</a:t>
            </a:r>
          </a:p>
          <a:p>
            <a:endParaRPr lang="en-US" i="1" dirty="0"/>
          </a:p>
          <a:p>
            <a:r>
              <a:rPr lang="en-US" i="1" dirty="0"/>
              <a:t>@all: Feel free to reach out the teams or propose new experiments</a:t>
            </a:r>
          </a:p>
        </p:txBody>
      </p:sp>
    </p:spTree>
    <p:extLst>
      <p:ext uri="{BB962C8B-B14F-4D97-AF65-F5344CB8AC3E}">
        <p14:creationId xmlns:p14="http://schemas.microsoft.com/office/powerpoint/2010/main" val="51427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1C3519-5735-807D-95E4-47250F1A0CD3}"/>
              </a:ext>
            </a:extLst>
          </p:cNvPr>
          <p:cNvSpPr>
            <a:spLocks noGrp="1"/>
          </p:cNvSpPr>
          <p:nvPr>
            <p:ph type="title"/>
          </p:nvPr>
        </p:nvSpPr>
        <p:spPr/>
        <p:txBody>
          <a:bodyPr/>
          <a:lstStyle/>
          <a:p>
            <a:r>
              <a:rPr lang="fr-FR" dirty="0" err="1"/>
              <a:t>Misc</a:t>
            </a:r>
            <a:r>
              <a:rPr lang="fr-FR" dirty="0"/>
              <a:t>.</a:t>
            </a:r>
          </a:p>
        </p:txBody>
      </p:sp>
      <p:sp>
        <p:nvSpPr>
          <p:cNvPr id="3" name="Espace réservé du texte 2">
            <a:extLst>
              <a:ext uri="{FF2B5EF4-FFF2-40B4-BE49-F238E27FC236}">
                <a16:creationId xmlns:a16="http://schemas.microsoft.com/office/drawing/2014/main" id="{6442B71D-4950-F917-F8CB-D32A0312F531}"/>
              </a:ext>
            </a:extLst>
          </p:cNvPr>
          <p:cNvSpPr>
            <a:spLocks noGrp="1"/>
          </p:cNvSpPr>
          <p:nvPr>
            <p:ph type="body" idx="1"/>
          </p:nvPr>
        </p:nvSpPr>
        <p:spPr/>
        <p:txBody>
          <a:bodyPr/>
          <a:lstStyle/>
          <a:p>
            <a:r>
              <a:rPr lang="fr-FR" dirty="0"/>
              <a:t>Open </a:t>
            </a:r>
            <a:r>
              <a:rPr lang="fr-FR" dirty="0" err="1"/>
              <a:t>Mic</a:t>
            </a:r>
            <a:r>
              <a:rPr lang="fr-FR" dirty="0"/>
              <a:t> (</a:t>
            </a:r>
            <a:r>
              <a:rPr lang="fr-FR" i="1" dirty="0"/>
              <a:t>if time </a:t>
            </a:r>
            <a:r>
              <a:rPr lang="fr-FR" i="1" dirty="0" err="1"/>
              <a:t>permits</a:t>
            </a:r>
            <a:r>
              <a:rPr lang="fr-FR" dirty="0"/>
              <a:t>)</a:t>
            </a:r>
          </a:p>
        </p:txBody>
      </p:sp>
      <p:sp>
        <p:nvSpPr>
          <p:cNvPr id="4" name="Espace réservé du numéro de diapositive 3">
            <a:extLst>
              <a:ext uri="{FF2B5EF4-FFF2-40B4-BE49-F238E27FC236}">
                <a16:creationId xmlns:a16="http://schemas.microsoft.com/office/drawing/2014/main" id="{F9816698-882E-8E4A-3E5A-F6642A769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33179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F26BAB-CB98-9BE6-91AF-3E30D9FD5799}"/>
              </a:ext>
            </a:extLst>
          </p:cNvPr>
          <p:cNvSpPr>
            <a:spLocks noGrp="1"/>
          </p:cNvSpPr>
          <p:nvPr>
            <p:ph type="title"/>
          </p:nvPr>
        </p:nvSpPr>
        <p:spPr/>
        <p:txBody>
          <a:bodyPr/>
          <a:lstStyle/>
          <a:p>
            <a:r>
              <a:rPr lang="fr-FR" dirty="0"/>
              <a:t>Appendix: Session Goals</a:t>
            </a:r>
          </a:p>
        </p:txBody>
      </p:sp>
      <p:sp>
        <p:nvSpPr>
          <p:cNvPr id="3" name="Espace réservé du texte 2">
            <a:extLst>
              <a:ext uri="{FF2B5EF4-FFF2-40B4-BE49-F238E27FC236}">
                <a16:creationId xmlns:a16="http://schemas.microsoft.com/office/drawing/2014/main" id="{5BB83DEF-C1A2-58E3-484D-46A2BC975CB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D5C064F-051D-A914-47C9-B47AFF4824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4248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7E25EF-AEAB-D46F-394B-F805E54DA742}"/>
              </a:ext>
            </a:extLst>
          </p:cNvPr>
          <p:cNvSpPr/>
          <p:nvPr/>
        </p:nvSpPr>
        <p:spPr>
          <a:xfrm>
            <a:off x="165015" y="2716609"/>
            <a:ext cx="7452704" cy="1653685"/>
          </a:xfrm>
          <a:prstGeom prst="rect">
            <a:avLst/>
          </a:prstGeom>
          <a:solidFill>
            <a:srgbClr val="92D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134C32B5-D346-0342-57C0-4001BFAC376C}"/>
              </a:ext>
            </a:extLst>
          </p:cNvPr>
          <p:cNvSpPr>
            <a:spLocks noGrp="1"/>
          </p:cNvSpPr>
          <p:nvPr>
            <p:ph type="title"/>
          </p:nvPr>
        </p:nvSpPr>
        <p:spPr/>
        <p:txBody>
          <a:bodyPr/>
          <a:lstStyle/>
          <a:p>
            <a:r>
              <a:rPr lang="fr-FR" dirty="0"/>
              <a:t>Initial WG </a:t>
            </a:r>
            <a:r>
              <a:rPr lang="fr-FR" dirty="0" err="1"/>
              <a:t>Priorities</a:t>
            </a:r>
            <a:r>
              <a:rPr lang="fr-FR" dirty="0"/>
              <a:t>: </a:t>
            </a:r>
            <a:r>
              <a:rPr lang="fr-FR" dirty="0" err="1"/>
              <a:t>Reminder</a:t>
            </a:r>
            <a:endParaRPr lang="fr-FR" dirty="0"/>
          </a:p>
        </p:txBody>
      </p:sp>
      <p:sp>
        <p:nvSpPr>
          <p:cNvPr id="3" name="Espace réservé du texte 2">
            <a:extLst>
              <a:ext uri="{FF2B5EF4-FFF2-40B4-BE49-F238E27FC236}">
                <a16:creationId xmlns:a16="http://schemas.microsoft.com/office/drawing/2014/main" id="{83D20BE9-2246-7E23-23A9-3B3575F16427}"/>
              </a:ext>
            </a:extLst>
          </p:cNvPr>
          <p:cNvSpPr>
            <a:spLocks noGrp="1"/>
          </p:cNvSpPr>
          <p:nvPr>
            <p:ph type="body" idx="1"/>
          </p:nvPr>
        </p:nvSpPr>
        <p:spPr>
          <a:xfrm>
            <a:off x="-99268" y="1898448"/>
            <a:ext cx="8222100" cy="2710201"/>
          </a:xfrm>
        </p:spPr>
        <p:txBody>
          <a:bodyPr/>
          <a:lstStyle/>
          <a:p>
            <a:r>
              <a:rPr lang="en-US" sz="2400" dirty="0"/>
              <a:t>The current topics of focus for the working group are:</a:t>
            </a:r>
          </a:p>
          <a:p>
            <a:endParaRPr lang="en-US" dirty="0"/>
          </a:p>
          <a:p>
            <a:pPr lvl="1"/>
            <a:r>
              <a:rPr lang="en-US" dirty="0"/>
              <a:t>NETCONF/YANG Push integration with Apache Kafka &amp; time series databases (P1)</a:t>
            </a:r>
          </a:p>
          <a:p>
            <a:pPr lvl="1"/>
            <a:r>
              <a:rPr lang="en-US" dirty="0"/>
              <a:t>Anomaly detection (P2.A) and incident management (P2.B) </a:t>
            </a:r>
          </a:p>
          <a:p>
            <a:pPr lvl="1"/>
            <a:r>
              <a:rPr lang="en-US" dirty="0"/>
              <a:t>Issues related to deployment/usage of YANG topology modules (e.g., to model a Digital Map) (P3)</a:t>
            </a:r>
          </a:p>
          <a:p>
            <a:pPr lvl="1"/>
            <a:r>
              <a:rPr lang="en-US" dirty="0"/>
              <a:t>Consider/plan an approach for updating RFC 3535-bis (collecting updated operator requirements for IETF network management solutions) (P4)</a:t>
            </a:r>
            <a:endParaRPr lang="fr-FR" dirty="0"/>
          </a:p>
        </p:txBody>
      </p:sp>
      <p:sp>
        <p:nvSpPr>
          <p:cNvPr id="4" name="Espace réservé du numéro de diapositive 3">
            <a:extLst>
              <a:ext uri="{FF2B5EF4-FFF2-40B4-BE49-F238E27FC236}">
                <a16:creationId xmlns:a16="http://schemas.microsoft.com/office/drawing/2014/main" id="{7D3B7B48-B85D-374C-B1E8-80F35BEBC4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6" name="ZoneTexte 5">
            <a:extLst>
              <a:ext uri="{FF2B5EF4-FFF2-40B4-BE49-F238E27FC236}">
                <a16:creationId xmlns:a16="http://schemas.microsoft.com/office/drawing/2014/main" id="{BCA2001A-51BF-45CB-C2B7-BB9B0CA4A33D}"/>
              </a:ext>
            </a:extLst>
          </p:cNvPr>
          <p:cNvSpPr txBox="1"/>
          <p:nvPr/>
        </p:nvSpPr>
        <p:spPr>
          <a:xfrm>
            <a:off x="7639911" y="2716609"/>
            <a:ext cx="1504089" cy="1600438"/>
          </a:xfrm>
          <a:prstGeom prst="rect">
            <a:avLst/>
          </a:prstGeom>
          <a:solidFill>
            <a:srgbClr val="92D050"/>
          </a:solidFill>
          <a:ln>
            <a:solidFill>
              <a:schemeClr val="tx1"/>
            </a:solidFill>
          </a:ln>
        </p:spPr>
        <p:txBody>
          <a:bodyPr wrap="square" rtlCol="0">
            <a:spAutoFit/>
          </a:bodyPr>
          <a:lstStyle/>
          <a:p>
            <a:pPr algn="ctr"/>
            <a:r>
              <a:rPr lang="en-US" b="1" dirty="0">
                <a:solidFill>
                  <a:srgbClr val="FF0000"/>
                </a:solidFill>
              </a:rPr>
              <a:t>IETF#120:</a:t>
            </a:r>
          </a:p>
          <a:p>
            <a:pPr algn="ctr"/>
            <a:endParaRPr lang="en-US" b="1" dirty="0">
              <a:solidFill>
                <a:srgbClr val="00B0F0"/>
              </a:solidFill>
            </a:endParaRPr>
          </a:p>
          <a:p>
            <a:pPr algn="ctr"/>
            <a:r>
              <a:rPr lang="en-US" b="1" dirty="0">
                <a:solidFill>
                  <a:srgbClr val="00B0F0"/>
                </a:solidFill>
              </a:rPr>
              <a:t> </a:t>
            </a:r>
            <a:r>
              <a:rPr lang="en-US" b="1" dirty="0">
                <a:solidFill>
                  <a:srgbClr val="FF0000"/>
                </a:solidFill>
              </a:rPr>
              <a:t>Covered by Hackathons, with on site participants</a:t>
            </a:r>
          </a:p>
          <a:p>
            <a:pPr algn="ctr"/>
            <a:endParaRPr lang="fr-FR" b="1" dirty="0">
              <a:solidFill>
                <a:srgbClr val="00B0F0"/>
              </a:solidFill>
            </a:endParaRPr>
          </a:p>
        </p:txBody>
      </p:sp>
      <p:sp>
        <p:nvSpPr>
          <p:cNvPr id="8" name="Émoticône 7">
            <a:extLst>
              <a:ext uri="{FF2B5EF4-FFF2-40B4-BE49-F238E27FC236}">
                <a16:creationId xmlns:a16="http://schemas.microsoft.com/office/drawing/2014/main" id="{43CBEF85-868C-DB6D-8E15-BC44095515A0}"/>
              </a:ext>
            </a:extLst>
          </p:cNvPr>
          <p:cNvSpPr/>
          <p:nvPr/>
        </p:nvSpPr>
        <p:spPr>
          <a:xfrm>
            <a:off x="7617719" y="2591186"/>
            <a:ext cx="336884" cy="275781"/>
          </a:xfrm>
          <a:prstGeom prst="smileyFac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349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F5924C-128E-61ED-22BB-87CEE70B1AC7}"/>
              </a:ext>
            </a:extLst>
          </p:cNvPr>
          <p:cNvSpPr>
            <a:spLocks noGrp="1"/>
          </p:cNvSpPr>
          <p:nvPr>
            <p:ph type="title"/>
          </p:nvPr>
        </p:nvSpPr>
        <p:spPr/>
        <p:txBody>
          <a:bodyPr/>
          <a:lstStyle/>
          <a:p>
            <a:r>
              <a:rPr lang="fr-FR" dirty="0" err="1"/>
              <a:t>Priority</a:t>
            </a:r>
            <a:r>
              <a:rPr lang="fr-FR" dirty="0"/>
              <a:t> I</a:t>
            </a:r>
          </a:p>
        </p:txBody>
      </p:sp>
      <p:sp>
        <p:nvSpPr>
          <p:cNvPr id="4" name="Espace réservé du numéro de diapositive 3">
            <a:extLst>
              <a:ext uri="{FF2B5EF4-FFF2-40B4-BE49-F238E27FC236}">
                <a16:creationId xmlns:a16="http://schemas.microsoft.com/office/drawing/2014/main" id="{A37631EC-43E7-8962-93C6-EE72349407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Image 4">
            <a:extLst>
              <a:ext uri="{FF2B5EF4-FFF2-40B4-BE49-F238E27FC236}">
                <a16:creationId xmlns:a16="http://schemas.microsoft.com/office/drawing/2014/main" id="{DA1DF097-E970-39B4-9EFE-9114E5748C9C}"/>
              </a:ext>
            </a:extLst>
          </p:cNvPr>
          <p:cNvPicPr>
            <a:picLocks noChangeAspect="1"/>
          </p:cNvPicPr>
          <p:nvPr/>
        </p:nvPicPr>
        <p:blipFill>
          <a:blip r:embed="rId2"/>
          <a:stretch>
            <a:fillRect/>
          </a:stretch>
        </p:blipFill>
        <p:spPr>
          <a:xfrm>
            <a:off x="1545589" y="1823477"/>
            <a:ext cx="6074721" cy="3017465"/>
          </a:xfrm>
          <a:prstGeom prst="rect">
            <a:avLst/>
          </a:prstGeom>
        </p:spPr>
      </p:pic>
    </p:spTree>
    <p:extLst>
      <p:ext uri="{BB962C8B-B14F-4D97-AF65-F5344CB8AC3E}">
        <p14:creationId xmlns:p14="http://schemas.microsoft.com/office/powerpoint/2010/main" val="274111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4032FC-BFA2-87B1-B445-7E72A53C85C4}"/>
              </a:ext>
            </a:extLst>
          </p:cNvPr>
          <p:cNvSpPr>
            <a:spLocks noGrp="1"/>
          </p:cNvSpPr>
          <p:nvPr>
            <p:ph type="title"/>
          </p:nvPr>
        </p:nvSpPr>
        <p:spPr/>
        <p:txBody>
          <a:bodyPr/>
          <a:lstStyle/>
          <a:p>
            <a:r>
              <a:rPr lang="fr-FR" dirty="0" err="1"/>
              <a:t>Priority</a:t>
            </a:r>
            <a:r>
              <a:rPr lang="fr-FR" dirty="0"/>
              <a:t> II.B</a:t>
            </a:r>
          </a:p>
        </p:txBody>
      </p:sp>
      <p:sp>
        <p:nvSpPr>
          <p:cNvPr id="4" name="Espace réservé du numéro de diapositive 3">
            <a:extLst>
              <a:ext uri="{FF2B5EF4-FFF2-40B4-BE49-F238E27FC236}">
                <a16:creationId xmlns:a16="http://schemas.microsoft.com/office/drawing/2014/main" id="{747A04FC-0D2F-3BC2-A301-3E4DB927A6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Image 4">
            <a:extLst>
              <a:ext uri="{FF2B5EF4-FFF2-40B4-BE49-F238E27FC236}">
                <a16:creationId xmlns:a16="http://schemas.microsoft.com/office/drawing/2014/main" id="{F03B6572-47A5-6283-E80E-CC320D09759E}"/>
              </a:ext>
            </a:extLst>
          </p:cNvPr>
          <p:cNvPicPr>
            <a:picLocks noChangeAspect="1"/>
          </p:cNvPicPr>
          <p:nvPr/>
        </p:nvPicPr>
        <p:blipFill>
          <a:blip r:embed="rId2"/>
          <a:stretch>
            <a:fillRect/>
          </a:stretch>
        </p:blipFill>
        <p:spPr>
          <a:xfrm>
            <a:off x="1427342" y="1684107"/>
            <a:ext cx="4677623" cy="3375942"/>
          </a:xfrm>
          <a:prstGeom prst="rect">
            <a:avLst/>
          </a:prstGeom>
        </p:spPr>
      </p:pic>
    </p:spTree>
    <p:extLst>
      <p:ext uri="{BB962C8B-B14F-4D97-AF65-F5344CB8AC3E}">
        <p14:creationId xmlns:p14="http://schemas.microsoft.com/office/powerpoint/2010/main" val="387226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B2662B-CE91-6B66-B43C-67D2B4B2D016}"/>
              </a:ext>
            </a:extLst>
          </p:cNvPr>
          <p:cNvSpPr>
            <a:spLocks noGrp="1"/>
          </p:cNvSpPr>
          <p:nvPr>
            <p:ph type="title"/>
          </p:nvPr>
        </p:nvSpPr>
        <p:spPr/>
        <p:txBody>
          <a:bodyPr/>
          <a:lstStyle/>
          <a:p>
            <a:r>
              <a:rPr lang="fr-FR" dirty="0" err="1"/>
              <a:t>Priority</a:t>
            </a:r>
            <a:r>
              <a:rPr lang="fr-FR" dirty="0"/>
              <a:t> III</a:t>
            </a:r>
          </a:p>
        </p:txBody>
      </p:sp>
      <p:sp>
        <p:nvSpPr>
          <p:cNvPr id="4" name="Espace réservé du numéro de diapositive 3">
            <a:extLst>
              <a:ext uri="{FF2B5EF4-FFF2-40B4-BE49-F238E27FC236}">
                <a16:creationId xmlns:a16="http://schemas.microsoft.com/office/drawing/2014/main" id="{92A04CD7-D5E3-2C04-EB68-C2DDA182EC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5" name="Image 4">
            <a:extLst>
              <a:ext uri="{FF2B5EF4-FFF2-40B4-BE49-F238E27FC236}">
                <a16:creationId xmlns:a16="http://schemas.microsoft.com/office/drawing/2014/main" id="{93F25105-2C69-7289-9EBE-0B84BC223747}"/>
              </a:ext>
            </a:extLst>
          </p:cNvPr>
          <p:cNvPicPr>
            <a:picLocks noChangeAspect="1"/>
          </p:cNvPicPr>
          <p:nvPr/>
        </p:nvPicPr>
        <p:blipFill>
          <a:blip r:embed="rId2"/>
          <a:stretch>
            <a:fillRect/>
          </a:stretch>
        </p:blipFill>
        <p:spPr>
          <a:xfrm>
            <a:off x="912087" y="1717834"/>
            <a:ext cx="7781913" cy="3284471"/>
          </a:xfrm>
          <a:prstGeom prst="rect">
            <a:avLst/>
          </a:prstGeom>
        </p:spPr>
      </p:pic>
    </p:spTree>
    <p:extLst>
      <p:ext uri="{BB962C8B-B14F-4D97-AF65-F5344CB8AC3E}">
        <p14:creationId xmlns:p14="http://schemas.microsoft.com/office/powerpoint/2010/main" val="2598639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816855-8C24-C1A5-EAD7-7C5E6CB6EB29}"/>
              </a:ext>
            </a:extLst>
          </p:cNvPr>
          <p:cNvSpPr>
            <a:spLocks noGrp="1"/>
          </p:cNvSpPr>
          <p:nvPr>
            <p:ph type="title"/>
          </p:nvPr>
        </p:nvSpPr>
        <p:spPr/>
        <p:txBody>
          <a:bodyPr/>
          <a:lstStyle/>
          <a:p>
            <a:r>
              <a:rPr lang="fr-FR" dirty="0" err="1"/>
              <a:t>Priority</a:t>
            </a:r>
            <a:r>
              <a:rPr lang="fr-FR" dirty="0"/>
              <a:t> IV</a:t>
            </a:r>
          </a:p>
        </p:txBody>
      </p:sp>
      <p:sp>
        <p:nvSpPr>
          <p:cNvPr id="4" name="Espace réservé du numéro de diapositive 3">
            <a:extLst>
              <a:ext uri="{FF2B5EF4-FFF2-40B4-BE49-F238E27FC236}">
                <a16:creationId xmlns:a16="http://schemas.microsoft.com/office/drawing/2014/main" id="{92B73C01-541E-2890-076F-0C076272DA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Image 4">
            <a:extLst>
              <a:ext uri="{FF2B5EF4-FFF2-40B4-BE49-F238E27FC236}">
                <a16:creationId xmlns:a16="http://schemas.microsoft.com/office/drawing/2014/main" id="{E7D37A68-D0ED-580F-4377-7FC5832DC71D}"/>
              </a:ext>
            </a:extLst>
          </p:cNvPr>
          <p:cNvPicPr>
            <a:picLocks noChangeAspect="1"/>
          </p:cNvPicPr>
          <p:nvPr/>
        </p:nvPicPr>
        <p:blipFill>
          <a:blip r:embed="rId2"/>
          <a:stretch>
            <a:fillRect/>
          </a:stretch>
        </p:blipFill>
        <p:spPr>
          <a:xfrm>
            <a:off x="823975" y="1729139"/>
            <a:ext cx="7654395" cy="3330910"/>
          </a:xfrm>
          <a:prstGeom prst="rect">
            <a:avLst/>
          </a:prstGeom>
        </p:spPr>
      </p:pic>
    </p:spTree>
    <p:extLst>
      <p:ext uri="{BB962C8B-B14F-4D97-AF65-F5344CB8AC3E}">
        <p14:creationId xmlns:p14="http://schemas.microsoft.com/office/powerpoint/2010/main" val="43499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B1B5D-9BD7-4401-7A63-1162CF303D8C}"/>
              </a:ext>
            </a:extLst>
          </p:cNvPr>
          <p:cNvSpPr>
            <a:spLocks noGrp="1"/>
          </p:cNvSpPr>
          <p:nvPr>
            <p:ph type="title"/>
          </p:nvPr>
        </p:nvSpPr>
        <p:spPr/>
        <p:txBody>
          <a:bodyPr/>
          <a:lstStyle/>
          <a:p>
            <a:r>
              <a:rPr lang="fr-FR" dirty="0" err="1"/>
              <a:t>Misc</a:t>
            </a:r>
            <a:r>
              <a:rPr lang="fr-FR" dirty="0"/>
              <a:t>.</a:t>
            </a:r>
          </a:p>
        </p:txBody>
      </p:sp>
      <p:sp>
        <p:nvSpPr>
          <p:cNvPr id="4" name="Espace réservé du numéro de diapositive 3">
            <a:extLst>
              <a:ext uri="{FF2B5EF4-FFF2-40B4-BE49-F238E27FC236}">
                <a16:creationId xmlns:a16="http://schemas.microsoft.com/office/drawing/2014/main" id="{D43E8CA1-D918-E7CB-4707-DCB078FCE3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6" name="Image 5">
            <a:extLst>
              <a:ext uri="{FF2B5EF4-FFF2-40B4-BE49-F238E27FC236}">
                <a16:creationId xmlns:a16="http://schemas.microsoft.com/office/drawing/2014/main" id="{0ACB6023-1A33-14F5-F6A1-8C80B9E7A443}"/>
              </a:ext>
            </a:extLst>
          </p:cNvPr>
          <p:cNvPicPr>
            <a:picLocks noChangeAspect="1"/>
          </p:cNvPicPr>
          <p:nvPr/>
        </p:nvPicPr>
        <p:blipFill>
          <a:blip r:embed="rId2"/>
          <a:stretch>
            <a:fillRect/>
          </a:stretch>
        </p:blipFill>
        <p:spPr>
          <a:xfrm>
            <a:off x="1023057" y="2000027"/>
            <a:ext cx="7097886" cy="2565250"/>
          </a:xfrm>
          <a:prstGeom prst="rect">
            <a:avLst/>
          </a:prstGeom>
        </p:spPr>
      </p:pic>
    </p:spTree>
    <p:extLst>
      <p:ext uri="{BB962C8B-B14F-4D97-AF65-F5344CB8AC3E}">
        <p14:creationId xmlns:p14="http://schemas.microsoft.com/office/powerpoint/2010/main" val="202171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120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Image 4">
            <a:extLst>
              <a:ext uri="{FF2B5EF4-FFF2-40B4-BE49-F238E27FC236}">
                <a16:creationId xmlns:a16="http://schemas.microsoft.com/office/drawing/2014/main" id="{E0480E87-A353-DADC-D1B1-AACECF0A1620}"/>
              </a:ext>
            </a:extLst>
          </p:cNvPr>
          <p:cNvPicPr>
            <a:picLocks noChangeAspect="1"/>
          </p:cNvPicPr>
          <p:nvPr/>
        </p:nvPicPr>
        <p:blipFill>
          <a:blip r:embed="rId2"/>
          <a:stretch>
            <a:fillRect/>
          </a:stretch>
        </p:blipFill>
        <p:spPr>
          <a:xfrm>
            <a:off x="847165" y="1748119"/>
            <a:ext cx="7342094" cy="3311930"/>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Image 5">
            <a:extLst>
              <a:ext uri="{FF2B5EF4-FFF2-40B4-BE49-F238E27FC236}">
                <a16:creationId xmlns:a16="http://schemas.microsoft.com/office/drawing/2014/main" id="{12D77918-8ECB-6E5D-0965-E81951B65AA8}"/>
              </a:ext>
            </a:extLst>
          </p:cNvPr>
          <p:cNvPicPr>
            <a:picLocks noChangeAspect="1"/>
          </p:cNvPicPr>
          <p:nvPr/>
        </p:nvPicPr>
        <p:blipFill>
          <a:blip r:embed="rId2"/>
          <a:stretch>
            <a:fillRect/>
          </a:stretch>
        </p:blipFill>
        <p:spPr>
          <a:xfrm>
            <a:off x="100853" y="2372748"/>
            <a:ext cx="8767482" cy="1783051"/>
          </a:xfrm>
          <a:prstGeom prst="rect">
            <a:avLst/>
          </a:prstGeom>
        </p:spPr>
      </p:pic>
    </p:spTree>
    <p:extLst>
      <p:ext uri="{BB962C8B-B14F-4D97-AF65-F5344CB8AC3E}">
        <p14:creationId xmlns:p14="http://schemas.microsoft.com/office/powerpoint/2010/main" val="5130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endParaRPr lang="fr-FR" dirty="0"/>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8" name="Image 7">
            <a:extLst>
              <a:ext uri="{FF2B5EF4-FFF2-40B4-BE49-F238E27FC236}">
                <a16:creationId xmlns:a16="http://schemas.microsoft.com/office/drawing/2014/main" id="{38D51956-00D8-04E4-45F8-6C5F18AA5497}"/>
              </a:ext>
            </a:extLst>
          </p:cNvPr>
          <p:cNvPicPr>
            <a:picLocks noChangeAspect="1"/>
          </p:cNvPicPr>
          <p:nvPr/>
        </p:nvPicPr>
        <p:blipFill>
          <a:blip r:embed="rId2"/>
          <a:stretch>
            <a:fillRect/>
          </a:stretch>
        </p:blipFill>
        <p:spPr>
          <a:xfrm>
            <a:off x="408572" y="1758324"/>
            <a:ext cx="8222101" cy="3301725"/>
          </a:xfrm>
          <a:prstGeom prst="rect">
            <a:avLst/>
          </a:prstGeom>
        </p:spPr>
      </p:pic>
      <p:sp>
        <p:nvSpPr>
          <p:cNvPr id="12" name="Accolade fermante 11">
            <a:extLst>
              <a:ext uri="{FF2B5EF4-FFF2-40B4-BE49-F238E27FC236}">
                <a16:creationId xmlns:a16="http://schemas.microsoft.com/office/drawing/2014/main" id="{7149D40D-4212-0A4B-3E03-BFC00136F58E}"/>
              </a:ext>
            </a:extLst>
          </p:cNvPr>
          <p:cNvSpPr/>
          <p:nvPr/>
        </p:nvSpPr>
        <p:spPr>
          <a:xfrm>
            <a:off x="4477870" y="3101409"/>
            <a:ext cx="188259" cy="307777"/>
          </a:xfrm>
          <a:prstGeom prst="rightBrace">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13" name="ZoneTexte 12">
            <a:extLst>
              <a:ext uri="{FF2B5EF4-FFF2-40B4-BE49-F238E27FC236}">
                <a16:creationId xmlns:a16="http://schemas.microsoft.com/office/drawing/2014/main" id="{2DD6D868-10B4-CC3E-4827-0FDCBD37AF7B}"/>
              </a:ext>
            </a:extLst>
          </p:cNvPr>
          <p:cNvSpPr txBox="1"/>
          <p:nvPr/>
        </p:nvSpPr>
        <p:spPr>
          <a:xfrm>
            <a:off x="4760259" y="3101409"/>
            <a:ext cx="3933741" cy="307777"/>
          </a:xfrm>
          <a:prstGeom prst="rect">
            <a:avLst/>
          </a:prstGeom>
          <a:noFill/>
        </p:spPr>
        <p:txBody>
          <a:bodyPr wrap="square" rtlCol="0">
            <a:spAutoFit/>
          </a:bodyPr>
          <a:lstStyle/>
          <a:p>
            <a:r>
              <a:rPr lang="fr-FR" b="1" dirty="0">
                <a:solidFill>
                  <a:srgbClr val="00B0F0"/>
                </a:solidFill>
              </a:rPr>
              <a:t>A plan </a:t>
            </a:r>
            <a:r>
              <a:rPr lang="fr-FR" b="1" dirty="0" err="1">
                <a:solidFill>
                  <a:srgbClr val="00B0F0"/>
                </a:solidFill>
              </a:rPr>
              <a:t>will</a:t>
            </a:r>
            <a:r>
              <a:rPr lang="fr-FR" b="1" dirty="0">
                <a:solidFill>
                  <a:srgbClr val="00B0F0"/>
                </a:solidFill>
              </a:rPr>
              <a:t> </a:t>
            </a:r>
            <a:r>
              <a:rPr lang="fr-FR" b="1" dirty="0" err="1">
                <a:solidFill>
                  <a:srgbClr val="00B0F0"/>
                </a:solidFill>
              </a:rPr>
              <a:t>be</a:t>
            </a:r>
            <a:r>
              <a:rPr lang="fr-FR" b="1" dirty="0">
                <a:solidFill>
                  <a:srgbClr val="00B0F0"/>
                </a:solidFill>
              </a:rPr>
              <a:t> </a:t>
            </a:r>
            <a:r>
              <a:rPr lang="fr-FR" b="1" dirty="0" err="1">
                <a:solidFill>
                  <a:srgbClr val="00B0F0"/>
                </a:solidFill>
              </a:rPr>
              <a:t>discussed</a:t>
            </a:r>
            <a:r>
              <a:rPr lang="fr-FR" b="1" dirty="0">
                <a:solidFill>
                  <a:srgbClr val="00B0F0"/>
                </a:solidFill>
              </a:rPr>
              <a:t> </a:t>
            </a:r>
            <a:r>
              <a:rPr lang="fr-FR" b="1" dirty="0" err="1">
                <a:solidFill>
                  <a:srgbClr val="00B0F0"/>
                </a:solidFill>
              </a:rPr>
              <a:t>during</a:t>
            </a:r>
            <a:r>
              <a:rPr lang="fr-FR" b="1" dirty="0">
                <a:solidFill>
                  <a:srgbClr val="00B0F0"/>
                </a:solidFill>
              </a:rPr>
              <a:t> </a:t>
            </a:r>
            <a:r>
              <a:rPr lang="fr-FR" b="1" dirty="0" err="1">
                <a:solidFill>
                  <a:srgbClr val="00B0F0"/>
                </a:solidFill>
              </a:rPr>
              <a:t>this</a:t>
            </a:r>
            <a:r>
              <a:rPr lang="fr-FR" b="1" dirty="0">
                <a:solidFill>
                  <a:srgbClr val="00B0F0"/>
                </a:solidFill>
              </a:rPr>
              <a:t> session</a:t>
            </a:r>
          </a:p>
        </p:txBody>
      </p:sp>
    </p:spTree>
    <p:extLst>
      <p:ext uri="{BB962C8B-B14F-4D97-AF65-F5344CB8AC3E}">
        <p14:creationId xmlns:p14="http://schemas.microsoft.com/office/powerpoint/2010/main" val="203607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1F3C97-3A33-D850-D416-0B091EB7FBF3}"/>
              </a:ext>
            </a:extLst>
          </p:cNvPr>
          <p:cNvSpPr>
            <a:spLocks noGrp="1"/>
          </p:cNvSpPr>
          <p:nvPr>
            <p:ph type="title"/>
          </p:nvPr>
        </p:nvSpPr>
        <p:spPr/>
        <p:txBody>
          <a:bodyPr/>
          <a:lstStyle/>
          <a:p>
            <a:r>
              <a:rPr lang="fr-FR" dirty="0"/>
              <a:t>Liaison </a:t>
            </a:r>
            <a:r>
              <a:rPr lang="fr-FR" dirty="0" err="1"/>
              <a:t>Statements</a:t>
            </a:r>
            <a:endParaRPr lang="fr-FR" dirty="0"/>
          </a:p>
        </p:txBody>
      </p:sp>
      <p:sp>
        <p:nvSpPr>
          <p:cNvPr id="4" name="Espace réservé du numéro de diapositive 3">
            <a:extLst>
              <a:ext uri="{FF2B5EF4-FFF2-40B4-BE49-F238E27FC236}">
                <a16:creationId xmlns:a16="http://schemas.microsoft.com/office/drawing/2014/main" id="{8E54798A-62ED-9734-A3FA-A24E482183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8" name="Image 7">
            <a:extLst>
              <a:ext uri="{FF2B5EF4-FFF2-40B4-BE49-F238E27FC236}">
                <a16:creationId xmlns:a16="http://schemas.microsoft.com/office/drawing/2014/main" id="{551F903C-01AE-4B3F-2FEE-23A34BB49072}"/>
              </a:ext>
            </a:extLst>
          </p:cNvPr>
          <p:cNvPicPr>
            <a:picLocks noChangeAspect="1"/>
          </p:cNvPicPr>
          <p:nvPr/>
        </p:nvPicPr>
        <p:blipFill>
          <a:blip r:embed="rId2"/>
          <a:stretch>
            <a:fillRect/>
          </a:stretch>
        </p:blipFill>
        <p:spPr>
          <a:xfrm>
            <a:off x="80682" y="2504397"/>
            <a:ext cx="8473673" cy="1233886"/>
          </a:xfrm>
          <a:prstGeom prst="rect">
            <a:avLst/>
          </a:prstGeom>
        </p:spPr>
      </p:pic>
    </p:spTree>
    <p:extLst>
      <p:ext uri="{BB962C8B-B14F-4D97-AF65-F5344CB8AC3E}">
        <p14:creationId xmlns:p14="http://schemas.microsoft.com/office/powerpoint/2010/main" val="366403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8" name="Image 7">
            <a:extLst>
              <a:ext uri="{FF2B5EF4-FFF2-40B4-BE49-F238E27FC236}">
                <a16:creationId xmlns:a16="http://schemas.microsoft.com/office/drawing/2014/main" id="{B09291F4-29A8-006B-DB58-803654E0FABB}"/>
              </a:ext>
            </a:extLst>
          </p:cNvPr>
          <p:cNvPicPr>
            <a:picLocks noChangeAspect="1"/>
          </p:cNvPicPr>
          <p:nvPr/>
        </p:nvPicPr>
        <p:blipFill>
          <a:blip r:embed="rId2"/>
          <a:stretch>
            <a:fillRect/>
          </a:stretch>
        </p:blipFill>
        <p:spPr>
          <a:xfrm>
            <a:off x="388640" y="1828145"/>
            <a:ext cx="7413952" cy="2423018"/>
          </a:xfrm>
          <a:prstGeom prst="rect">
            <a:avLst/>
          </a:prstGeom>
        </p:spPr>
      </p:pic>
      <p:sp>
        <p:nvSpPr>
          <p:cNvPr id="9" name="ZoneTexte 8">
            <a:extLst>
              <a:ext uri="{FF2B5EF4-FFF2-40B4-BE49-F238E27FC236}">
                <a16:creationId xmlns:a16="http://schemas.microsoft.com/office/drawing/2014/main" id="{BB4F778F-8939-B422-821F-330027B1D08E}"/>
              </a:ext>
            </a:extLst>
          </p:cNvPr>
          <p:cNvSpPr txBox="1"/>
          <p:nvPr/>
        </p:nvSpPr>
        <p:spPr>
          <a:xfrm>
            <a:off x="934571" y="4446805"/>
            <a:ext cx="7711888" cy="523220"/>
          </a:xfrm>
          <a:prstGeom prst="rect">
            <a:avLst/>
          </a:prstGeom>
          <a:solidFill>
            <a:schemeClr val="bg1">
              <a:lumMod val="20000"/>
              <a:lumOff val="80000"/>
            </a:schemeClr>
          </a:solidFill>
        </p:spPr>
        <p:txBody>
          <a:bodyPr wrap="square" rtlCol="0">
            <a:spAutoFit/>
          </a:bodyPr>
          <a:lstStyle/>
          <a:p>
            <a:pPr marL="285750" indent="-285750">
              <a:buFont typeface="Arial" panose="020B0604020202020204" pitchFamily="34" charset="0"/>
              <a:buChar char="•"/>
            </a:pPr>
            <a:r>
              <a:rPr lang="fr-FR" i="1" dirty="0" err="1"/>
              <a:t>Another</a:t>
            </a:r>
            <a:r>
              <a:rPr lang="fr-FR" i="1" dirty="0"/>
              <a:t> </a:t>
            </a:r>
            <a:r>
              <a:rPr lang="fr-FR" i="1" dirty="0" err="1"/>
              <a:t>interim</a:t>
            </a:r>
            <a:r>
              <a:rPr lang="fr-FR" i="1" dirty="0"/>
              <a:t> </a:t>
            </a:r>
            <a:r>
              <a:rPr lang="fr-FR" i="1" dirty="0" err="1"/>
              <a:t>is</a:t>
            </a:r>
            <a:r>
              <a:rPr lang="fr-FR" i="1" dirty="0"/>
              <a:t> </a:t>
            </a:r>
            <a:r>
              <a:rPr lang="fr-FR" i="1" dirty="0" err="1"/>
              <a:t>likely</a:t>
            </a:r>
            <a:r>
              <a:rPr lang="fr-FR" i="1" dirty="0"/>
              <a:t> to </a:t>
            </a:r>
            <a:r>
              <a:rPr lang="fr-FR" i="1" dirty="0" err="1"/>
              <a:t>be</a:t>
            </a:r>
            <a:r>
              <a:rPr lang="fr-FR" i="1" dirty="0"/>
              <a:t> </a:t>
            </a:r>
            <a:r>
              <a:rPr lang="fr-FR" i="1" dirty="0" err="1"/>
              <a:t>scheduled</a:t>
            </a:r>
            <a:r>
              <a:rPr lang="fr-FR" i="1" dirty="0"/>
              <a:t> </a:t>
            </a:r>
            <a:r>
              <a:rPr lang="fr-FR" i="1" dirty="0" err="1"/>
              <a:t>before</a:t>
            </a:r>
            <a:r>
              <a:rPr lang="fr-FR" i="1" dirty="0"/>
              <a:t> IETF#121 (</a:t>
            </a:r>
            <a:r>
              <a:rPr lang="fr-FR" i="1" dirty="0" err="1"/>
              <a:t>likely</a:t>
            </a:r>
            <a:r>
              <a:rPr lang="fr-FR" i="1" dirty="0"/>
              <a:t> on Digital </a:t>
            </a:r>
            <a:r>
              <a:rPr lang="fr-FR" i="1" dirty="0" err="1"/>
              <a:t>Map</a:t>
            </a:r>
            <a:r>
              <a:rPr lang="fr-FR" i="1" dirty="0"/>
              <a:t>)</a:t>
            </a:r>
          </a:p>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a:t>
            </a:r>
            <a:r>
              <a:rPr lang="fr-FR" i="1" dirty="0" err="1"/>
              <a:t>interims</a:t>
            </a:r>
            <a:r>
              <a:rPr lang="fr-FR" i="1" dirty="0"/>
              <a:t> </a:t>
            </a:r>
          </a:p>
        </p:txBody>
      </p:sp>
      <p:sp>
        <p:nvSpPr>
          <p:cNvPr id="10" name="Flèche : gauche 9">
            <a:extLst>
              <a:ext uri="{FF2B5EF4-FFF2-40B4-BE49-F238E27FC236}">
                <a16:creationId xmlns:a16="http://schemas.microsoft.com/office/drawing/2014/main" id="{6753B80D-E21A-2B6E-F15B-C5F5C28745C1}"/>
              </a:ext>
            </a:extLst>
          </p:cNvPr>
          <p:cNvSpPr/>
          <p:nvPr/>
        </p:nvSpPr>
        <p:spPr>
          <a:xfrm>
            <a:off x="6400800" y="3916290"/>
            <a:ext cx="83371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DC4BF35C-BFF9-5971-37E5-50C2228413AC}"/>
              </a:ext>
            </a:extLst>
          </p:cNvPr>
          <p:cNvSpPr txBox="1"/>
          <p:nvPr/>
        </p:nvSpPr>
        <p:spPr>
          <a:xfrm>
            <a:off x="7195738" y="3872422"/>
            <a:ext cx="1539690" cy="307777"/>
          </a:xfrm>
          <a:prstGeom prst="rect">
            <a:avLst/>
          </a:prstGeom>
          <a:noFill/>
        </p:spPr>
        <p:txBody>
          <a:bodyPr wrap="square" rtlCol="0">
            <a:spAutoFit/>
          </a:bodyPr>
          <a:lstStyle/>
          <a:p>
            <a:r>
              <a:rPr lang="fr-FR" dirty="0">
                <a:solidFill>
                  <a:srgbClr val="00B0F0"/>
                </a:solidFill>
              </a:rPr>
              <a:t>Digital </a:t>
            </a:r>
            <a:r>
              <a:rPr lang="fr-FR" dirty="0" err="1">
                <a:solidFill>
                  <a:srgbClr val="00B0F0"/>
                </a:solidFill>
              </a:rPr>
              <a:t>Map</a:t>
            </a:r>
            <a:endParaRPr lang="fr-FR" dirty="0">
              <a:solidFill>
                <a:srgbClr val="00B0F0"/>
              </a:solidFill>
            </a:endParaRPr>
          </a:p>
        </p:txBody>
      </p:sp>
      <p:sp>
        <p:nvSpPr>
          <p:cNvPr id="12" name="Flèche : gauche 11">
            <a:extLst>
              <a:ext uri="{FF2B5EF4-FFF2-40B4-BE49-F238E27FC236}">
                <a16:creationId xmlns:a16="http://schemas.microsoft.com/office/drawing/2014/main" id="{26A20807-2E93-A134-BAA6-3FCD22B75060}"/>
              </a:ext>
            </a:extLst>
          </p:cNvPr>
          <p:cNvSpPr/>
          <p:nvPr/>
        </p:nvSpPr>
        <p:spPr>
          <a:xfrm>
            <a:off x="6274535" y="2701224"/>
            <a:ext cx="83371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1AE8C77-12CC-F31F-BC58-52C69B497F3B}"/>
              </a:ext>
            </a:extLst>
          </p:cNvPr>
          <p:cNvSpPr txBox="1"/>
          <p:nvPr/>
        </p:nvSpPr>
        <p:spPr>
          <a:xfrm>
            <a:off x="7103407" y="2664997"/>
            <a:ext cx="1764927" cy="307777"/>
          </a:xfrm>
          <a:prstGeom prst="rect">
            <a:avLst/>
          </a:prstGeom>
          <a:noFill/>
        </p:spPr>
        <p:txBody>
          <a:bodyPr wrap="square" rtlCol="0">
            <a:spAutoFit/>
          </a:bodyPr>
          <a:lstStyle/>
          <a:p>
            <a:r>
              <a:rPr lang="fr-FR" dirty="0" err="1">
                <a:solidFill>
                  <a:srgbClr val="00B0F0"/>
                </a:solidFill>
              </a:rPr>
              <a:t>Anomaly</a:t>
            </a:r>
            <a:r>
              <a:rPr lang="fr-FR" dirty="0">
                <a:solidFill>
                  <a:srgbClr val="00B0F0"/>
                </a:solidFill>
              </a:rPr>
              <a:t> </a:t>
            </a:r>
            <a:r>
              <a:rPr lang="fr-FR" dirty="0" err="1">
                <a:solidFill>
                  <a:srgbClr val="00B0F0"/>
                </a:solidFill>
              </a:rPr>
              <a:t>detection</a:t>
            </a:r>
            <a:endParaRPr lang="fr-FR" dirty="0">
              <a:solidFill>
                <a:srgbClr val="00B0F0"/>
              </a:solidFill>
            </a:endParaRPr>
          </a:p>
        </p:txBody>
      </p:sp>
    </p:spTree>
    <p:extLst>
      <p:ext uri="{BB962C8B-B14F-4D97-AF65-F5344CB8AC3E}">
        <p14:creationId xmlns:p14="http://schemas.microsoft.com/office/powerpoint/2010/main" val="2749868532"/>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contentBits="0" removed="0"/>
</clbl:labelList>
</file>

<file path=docProps/app.xml><?xml version="1.0" encoding="utf-8"?>
<Properties xmlns="http://schemas.openxmlformats.org/officeDocument/2006/extended-properties" xmlns:vt="http://schemas.openxmlformats.org/officeDocument/2006/docPropsVTypes">
  <TotalTime>66</TotalTime>
  <Words>891</Words>
  <Application>Microsoft Office PowerPoint</Application>
  <PresentationFormat>Affichage à l'écran (16:9)</PresentationFormat>
  <Paragraphs>91</Paragraphs>
  <Slides>18</Slides>
  <Notes>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18</vt:i4>
      </vt:variant>
    </vt:vector>
  </HeadingPairs>
  <TitlesOfParts>
    <vt:vector size="27"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120 Meeting Tips</vt:lpstr>
      <vt:lpstr>Agenda</vt:lpstr>
      <vt:lpstr>Documents Status</vt:lpstr>
      <vt:lpstr>Milestones</vt:lpstr>
      <vt:lpstr>Liaison Statements</vt:lpstr>
      <vt:lpstr>Interim Meetings: Past &amp; Future</vt:lpstr>
      <vt:lpstr>IETF#120 Hackathons</vt:lpstr>
      <vt:lpstr>Misc.</vt:lpstr>
      <vt:lpstr>Appendix: Session Goals</vt:lpstr>
      <vt:lpstr>Initial WG Priorities: Reminder</vt:lpstr>
      <vt:lpstr>Priority I</vt:lpstr>
      <vt:lpstr>Priority II.B</vt:lpstr>
      <vt:lpstr>Priority III</vt:lpstr>
      <vt:lpstr>Priority IV</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119 Session title </dc:title>
  <dc:creator>BOUCADAIR Mohamed INNOV/NET</dc:creator>
  <cp:lastModifiedBy>BOUCADAIR Mohamed INNOV/NET</cp:lastModifiedBy>
  <cp:revision>4</cp:revision>
  <dcterms:modified xsi:type="dcterms:W3CDTF">2024-07-16T10:18:21Z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ies>
</file>