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21"/>
  </p:notesMasterIdLst>
  <p:sldIdLst>
    <p:sldId id="256" r:id="rId3"/>
    <p:sldId id="257" r:id="rId4"/>
    <p:sldId id="258" r:id="rId5"/>
    <p:sldId id="259" r:id="rId6"/>
    <p:sldId id="260" r:id="rId7"/>
    <p:sldId id="271" r:id="rId8"/>
    <p:sldId id="269" r:id="rId9"/>
    <p:sldId id="270" r:id="rId10"/>
    <p:sldId id="268" r:id="rId11"/>
    <p:sldId id="274" r:id="rId12"/>
    <p:sldId id="273" r:id="rId13"/>
    <p:sldId id="272" r:id="rId14"/>
    <p:sldId id="263" r:id="rId15"/>
    <p:sldId id="262" r:id="rId16"/>
    <p:sldId id="265" r:id="rId17"/>
    <p:sldId id="266" r:id="rId18"/>
    <p:sldId id="267" r:id="rId19"/>
    <p:sldId id="27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6FDA4-2B5F-4B5B-B88E-9904D84ED0E1}" v="3" dt="2024-07-25T10:24:09.882"/>
    <p1510:client id="{5E7AF159-790E-476D-B646-0EA162FC4C56}" v="5" dt="2024-07-25T10:33:15.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E7AF159-790E-476D-B646-0EA162FC4C56}"/>
    <pc:docChg chg="custSel modSld">
      <pc:chgData name="BOUCADAIR Mohamed INNOV/NET" userId="2acbca90-6db1-4111-98c4-832797dda751" providerId="ADAL" clId="{5E7AF159-790E-476D-B646-0EA162FC4C56}" dt="2024-07-25T10:31:23.642" v="34" actId="207"/>
      <pc:docMkLst>
        <pc:docMk/>
      </pc:docMkLst>
      <pc:sldChg chg="addSp delSp modSp mod">
        <pc:chgData name="BOUCADAIR Mohamed INNOV/NET" userId="2acbca90-6db1-4111-98c4-832797dda751" providerId="ADAL" clId="{5E7AF159-790E-476D-B646-0EA162FC4C56}" dt="2024-07-25T10:31:23.642" v="34" actId="207"/>
        <pc:sldMkLst>
          <pc:docMk/>
          <pc:sldMk cId="513082138" sldId="271"/>
        </pc:sldMkLst>
        <pc:spChg chg="add del mod">
          <ac:chgData name="BOUCADAIR Mohamed INNOV/NET" userId="2acbca90-6db1-4111-98c4-832797dda751" providerId="ADAL" clId="{5E7AF159-790E-476D-B646-0EA162FC4C56}" dt="2024-07-25T10:30:18.251" v="6" actId="478"/>
          <ac:spMkLst>
            <pc:docMk/>
            <pc:sldMk cId="513082138" sldId="271"/>
            <ac:spMk id="7" creationId="{959513DF-7598-B39D-5374-43A00E7C1D11}"/>
          </ac:spMkLst>
        </pc:spChg>
        <pc:spChg chg="add mod">
          <ac:chgData name="BOUCADAIR Mohamed INNOV/NET" userId="2acbca90-6db1-4111-98c4-832797dda751" providerId="ADAL" clId="{5E7AF159-790E-476D-B646-0EA162FC4C56}" dt="2024-07-25T10:31:06.040" v="19" actId="14100"/>
          <ac:spMkLst>
            <pc:docMk/>
            <pc:sldMk cId="513082138" sldId="271"/>
            <ac:spMk id="8" creationId="{5DFD05E8-7913-434C-25CA-289688FED3CE}"/>
          </ac:spMkLst>
        </pc:spChg>
        <pc:spChg chg="add mod">
          <ac:chgData name="BOUCADAIR Mohamed INNOV/NET" userId="2acbca90-6db1-4111-98c4-832797dda751" providerId="ADAL" clId="{5E7AF159-790E-476D-B646-0EA162FC4C56}" dt="2024-07-25T10:31:23.642" v="34" actId="207"/>
          <ac:spMkLst>
            <pc:docMk/>
            <pc:sldMk cId="513082138" sldId="271"/>
            <ac:spMk id="9" creationId="{2328023F-1C93-51F0-A761-742333E90631}"/>
          </ac:spMkLst>
        </pc:spChg>
        <pc:picChg chg="add mod">
          <ac:chgData name="BOUCADAIR Mohamed INNOV/NET" userId="2acbca90-6db1-4111-98c4-832797dda751" providerId="ADAL" clId="{5E7AF159-790E-476D-B646-0EA162FC4C56}" dt="2024-07-25T10:29:41.283" v="2" actId="1076"/>
          <ac:picMkLst>
            <pc:docMk/>
            <pc:sldMk cId="513082138" sldId="271"/>
            <ac:picMk id="5" creationId="{AF5338B3-82EF-B6E1-3E64-A69B18A3C63B}"/>
          </ac:picMkLst>
        </pc:picChg>
        <pc:picChg chg="del">
          <ac:chgData name="BOUCADAIR Mohamed INNOV/NET" userId="2acbca90-6db1-4111-98c4-832797dda751" providerId="ADAL" clId="{5E7AF159-790E-476D-B646-0EA162FC4C56}" dt="2024-07-25T10:29:38.004" v="0" actId="478"/>
          <ac:picMkLst>
            <pc:docMk/>
            <pc:sldMk cId="513082138" sldId="271"/>
            <ac:picMk id="6" creationId="{12D77918-8ECB-6E5D-0965-E81951B65AA8}"/>
          </ac:picMkLst>
        </pc:picChg>
      </pc:sldChg>
    </pc:docChg>
  </pc:docChgLst>
  <pc:docChgLst>
    <pc:chgData name="BOUCADAIR Mohamed INNOV/NET" userId="2acbca90-6db1-4111-98c4-832797dda751" providerId="ADAL" clId="{59F6FDA4-2B5F-4B5B-B88E-9904D84ED0E1}"/>
    <pc:docChg chg="custSel addSld delSld modSld">
      <pc:chgData name="BOUCADAIR Mohamed INNOV/NET" userId="2acbca90-6db1-4111-98c4-832797dda751" providerId="ADAL" clId="{59F6FDA4-2B5F-4B5B-B88E-9904D84ED0E1}" dt="2024-07-25T10:26:57.628" v="582" actId="6549"/>
      <pc:docMkLst>
        <pc:docMk/>
      </pc:docMkLst>
      <pc:sldChg chg="modSp mod">
        <pc:chgData name="BOUCADAIR Mohamed INNOV/NET" userId="2acbca90-6db1-4111-98c4-832797dda751" providerId="ADAL" clId="{59F6FDA4-2B5F-4B5B-B88E-9904D84ED0E1}" dt="2024-07-25T10:26:57.628" v="582" actId="6549"/>
        <pc:sldMkLst>
          <pc:docMk/>
          <pc:sldMk cId="2749868532" sldId="268"/>
        </pc:sldMkLst>
        <pc:spChg chg="mod">
          <ac:chgData name="BOUCADAIR Mohamed INNOV/NET" userId="2acbca90-6db1-4111-98c4-832797dda751" providerId="ADAL" clId="{59F6FDA4-2B5F-4B5B-B88E-9904D84ED0E1}" dt="2024-07-25T10:26:57.628" v="582" actId="6549"/>
          <ac:spMkLst>
            <pc:docMk/>
            <pc:sldMk cId="2749868532" sldId="268"/>
            <ac:spMk id="9" creationId="{BB4F778F-8939-B422-821F-330027B1D08E}"/>
          </ac:spMkLst>
        </pc:spChg>
      </pc:sldChg>
      <pc:sldChg chg="addSp modSp mod">
        <pc:chgData name="BOUCADAIR Mohamed INNOV/NET" userId="2acbca90-6db1-4111-98c4-832797dda751" providerId="ADAL" clId="{59F6FDA4-2B5F-4B5B-B88E-9904D84ED0E1}" dt="2024-07-25T10:26:22.246" v="567"/>
        <pc:sldMkLst>
          <pc:docMk/>
          <pc:sldMk cId="3664032414" sldId="270"/>
        </pc:sldMkLst>
        <pc:spChg chg="add mod">
          <ac:chgData name="BOUCADAIR Mohamed INNOV/NET" userId="2acbca90-6db1-4111-98c4-832797dda751" providerId="ADAL" clId="{59F6FDA4-2B5F-4B5B-B88E-9904D84ED0E1}" dt="2024-07-25T10:26:22.246" v="567"/>
          <ac:spMkLst>
            <pc:docMk/>
            <pc:sldMk cId="3664032414" sldId="270"/>
            <ac:spMk id="3" creationId="{FB0EA3CF-BB8A-1C4E-7A3A-DC28DBA68DD9}"/>
          </ac:spMkLst>
        </pc:spChg>
      </pc:sldChg>
      <pc:sldChg chg="modSp mod">
        <pc:chgData name="BOUCADAIR Mohamed INNOV/NET" userId="2acbca90-6db1-4111-98c4-832797dda751" providerId="ADAL" clId="{59F6FDA4-2B5F-4B5B-B88E-9904D84ED0E1}" dt="2024-07-25T10:26:31.140" v="569"/>
        <pc:sldMkLst>
          <pc:docMk/>
          <pc:sldMk cId="514278596" sldId="274"/>
        </pc:sldMkLst>
        <pc:spChg chg="mod">
          <ac:chgData name="BOUCADAIR Mohamed INNOV/NET" userId="2acbca90-6db1-4111-98c4-832797dda751" providerId="ADAL" clId="{59F6FDA4-2B5F-4B5B-B88E-9904D84ED0E1}" dt="2024-07-25T10:26:31.140" v="569"/>
          <ac:spMkLst>
            <pc:docMk/>
            <pc:sldMk cId="514278596" sldId="274"/>
            <ac:spMk id="5" creationId="{3856129A-94B9-0425-E3E2-66E6DE494147}"/>
          </ac:spMkLst>
        </pc:spChg>
      </pc:sldChg>
      <pc:sldChg chg="addSp delSp modSp new del mod">
        <pc:chgData name="BOUCADAIR Mohamed INNOV/NET" userId="2acbca90-6db1-4111-98c4-832797dda751" providerId="ADAL" clId="{59F6FDA4-2B5F-4B5B-B88E-9904D84ED0E1}" dt="2024-07-25T10:24:29.805" v="528" actId="47"/>
        <pc:sldMkLst>
          <pc:docMk/>
          <pc:sldMk cId="1210538029" sldId="276"/>
        </pc:sldMkLst>
        <pc:spChg chg="mod">
          <ac:chgData name="BOUCADAIR Mohamed INNOV/NET" userId="2acbca90-6db1-4111-98c4-832797dda751" providerId="ADAL" clId="{59F6FDA4-2B5F-4B5B-B88E-9904D84ED0E1}" dt="2024-07-25T10:22:05.753" v="475" actId="20577"/>
          <ac:spMkLst>
            <pc:docMk/>
            <pc:sldMk cId="1210538029" sldId="276"/>
            <ac:spMk id="2" creationId="{8D0A9E63-A403-35AB-D257-445F2EB3A880}"/>
          </ac:spMkLst>
        </pc:spChg>
        <pc:spChg chg="del">
          <ac:chgData name="BOUCADAIR Mohamed INNOV/NET" userId="2acbca90-6db1-4111-98c4-832797dda751" providerId="ADAL" clId="{59F6FDA4-2B5F-4B5B-B88E-9904D84ED0E1}" dt="2024-07-25T10:21:46.178" v="467" actId="478"/>
          <ac:spMkLst>
            <pc:docMk/>
            <pc:sldMk cId="1210538029" sldId="276"/>
            <ac:spMk id="3" creationId="{63CE1D58-85E9-DF46-42CD-DDE5467A2C8D}"/>
          </ac:spMkLst>
        </pc:spChg>
        <pc:spChg chg="add mod">
          <ac:chgData name="BOUCADAIR Mohamed INNOV/NET" userId="2acbca90-6db1-4111-98c4-832797dda751" providerId="ADAL" clId="{59F6FDA4-2B5F-4B5B-B88E-9904D84ED0E1}" dt="2024-07-25T10:22:39.318" v="482" actId="208"/>
          <ac:spMkLst>
            <pc:docMk/>
            <pc:sldMk cId="1210538029" sldId="276"/>
            <ac:spMk id="7" creationId="{D1B45DFC-0642-CD92-0761-37A3232DD028}"/>
          </ac:spMkLst>
        </pc:spChg>
        <pc:spChg chg="add mod">
          <ac:chgData name="BOUCADAIR Mohamed INNOV/NET" userId="2acbca90-6db1-4111-98c4-832797dda751" providerId="ADAL" clId="{59F6FDA4-2B5F-4B5B-B88E-9904D84ED0E1}" dt="2024-07-25T10:22:45.686" v="483" actId="1076"/>
          <ac:spMkLst>
            <pc:docMk/>
            <pc:sldMk cId="1210538029" sldId="276"/>
            <ac:spMk id="8" creationId="{322AA1CE-42C4-221C-C03C-3ADDE5E9428A}"/>
          </ac:spMkLst>
        </pc:spChg>
        <pc:spChg chg="add mod">
          <ac:chgData name="BOUCADAIR Mohamed INNOV/NET" userId="2acbca90-6db1-4111-98c4-832797dda751" providerId="ADAL" clId="{59F6FDA4-2B5F-4B5B-B88E-9904D84ED0E1}" dt="2024-07-25T10:24:21.471" v="527" actId="14100"/>
          <ac:spMkLst>
            <pc:docMk/>
            <pc:sldMk cId="1210538029" sldId="276"/>
            <ac:spMk id="9" creationId="{AE3EC158-B6C2-83CD-C9E4-0C689DEC06B5}"/>
          </ac:spMkLst>
        </pc:spChg>
        <pc:picChg chg="add mod">
          <ac:chgData name="BOUCADAIR Mohamed INNOV/NET" userId="2acbca90-6db1-4111-98c4-832797dda751" providerId="ADAL" clId="{59F6FDA4-2B5F-4B5B-B88E-9904D84ED0E1}" dt="2024-07-25T10:22:03.394" v="473" actId="1076"/>
          <ac:picMkLst>
            <pc:docMk/>
            <pc:sldMk cId="1210538029" sldId="276"/>
            <ac:picMk id="6" creationId="{841BE516-3EF8-8CC1-7182-2872E92DC3D4}"/>
          </ac:picMkLst>
        </pc:picChg>
      </pc:sldChg>
    </pc:docChg>
  </pc:docChgLst>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docChgLst>
    <pc:chgData name="BOUCADAIR Mohamed INNOV/NET" userId="2acbca90-6db1-4111-98c4-832797dda751" providerId="ADAL" clId="{D2F81640-DBF7-4596-A85C-8BBE2BAACBF2}"/>
    <pc:docChg chg="custSel modSld">
      <pc:chgData name="BOUCADAIR Mohamed INNOV/NET" userId="2acbca90-6db1-4111-98c4-832797dda751" providerId="ADAL" clId="{D2F81640-DBF7-4596-A85C-8BBE2BAACBF2}" dt="2024-07-16T10:18:13.267" v="236" actId="20577"/>
      <pc:docMkLst>
        <pc:docMk/>
      </pc:docMkLst>
      <pc:sldChg chg="addSp delSp modSp mod">
        <pc:chgData name="BOUCADAIR Mohamed INNOV/NET" userId="2acbca90-6db1-4111-98c4-832797dda751" providerId="ADAL" clId="{D2F81640-DBF7-4596-A85C-8BBE2BAACBF2}" dt="2024-07-16T10:15:03.546" v="116" actId="207"/>
        <pc:sldMkLst>
          <pc:docMk/>
          <pc:sldMk cId="19349701" sldId="263"/>
        </pc:sldMkLst>
        <pc:spChg chg="mod">
          <ac:chgData name="BOUCADAIR Mohamed INNOV/NET" userId="2acbca90-6db1-4111-98c4-832797dda751" providerId="ADAL" clId="{D2F81640-DBF7-4596-A85C-8BBE2BAACBF2}" dt="2024-07-16T10:13:55.185" v="81" actId="1076"/>
          <ac:spMkLst>
            <pc:docMk/>
            <pc:sldMk cId="19349701" sldId="263"/>
            <ac:spMk id="3" creationId="{83D20BE9-2246-7E23-23A9-3B3575F16427}"/>
          </ac:spMkLst>
        </pc:spChg>
        <pc:spChg chg="add del mod">
          <ac:chgData name="BOUCADAIR Mohamed INNOV/NET" userId="2acbca90-6db1-4111-98c4-832797dda751" providerId="ADAL" clId="{D2F81640-DBF7-4596-A85C-8BBE2BAACBF2}" dt="2024-07-16T10:12:38.365" v="43" actId="478"/>
          <ac:spMkLst>
            <pc:docMk/>
            <pc:sldMk cId="19349701" sldId="263"/>
            <ac:spMk id="5" creationId="{D704E20F-8DE7-83C2-C8DB-53E580978B4E}"/>
          </ac:spMkLst>
        </pc:spChg>
        <pc:spChg chg="add mod">
          <ac:chgData name="BOUCADAIR Mohamed INNOV/NET" userId="2acbca90-6db1-4111-98c4-832797dda751" providerId="ADAL" clId="{D2F81640-DBF7-4596-A85C-8BBE2BAACBF2}" dt="2024-07-16T10:14:40.571" v="113" actId="207"/>
          <ac:spMkLst>
            <pc:docMk/>
            <pc:sldMk cId="19349701" sldId="263"/>
            <ac:spMk id="6" creationId="{BCA2001A-51BF-45CB-C2B7-BB9B0CA4A33D}"/>
          </ac:spMkLst>
        </pc:spChg>
        <pc:spChg chg="add mod ord">
          <ac:chgData name="BOUCADAIR Mohamed INNOV/NET" userId="2acbca90-6db1-4111-98c4-832797dda751" providerId="ADAL" clId="{D2F81640-DBF7-4596-A85C-8BBE2BAACBF2}" dt="2024-07-16T10:14:05.825" v="108" actId="1037"/>
          <ac:spMkLst>
            <pc:docMk/>
            <pc:sldMk cId="19349701" sldId="263"/>
            <ac:spMk id="7" creationId="{2B7E25EF-AEAB-D46F-394B-F805E54DA742}"/>
          </ac:spMkLst>
        </pc:spChg>
        <pc:spChg chg="add mod">
          <ac:chgData name="BOUCADAIR Mohamed INNOV/NET" userId="2acbca90-6db1-4111-98c4-832797dda751" providerId="ADAL" clId="{D2F81640-DBF7-4596-A85C-8BBE2BAACBF2}" dt="2024-07-16T10:15:03.546" v="116" actId="207"/>
          <ac:spMkLst>
            <pc:docMk/>
            <pc:sldMk cId="19349701" sldId="263"/>
            <ac:spMk id="8" creationId="{43CBEF85-868C-DB6D-8E15-BC44095515A0}"/>
          </ac:spMkLst>
        </pc:spChg>
      </pc:sldChg>
      <pc:sldChg chg="addSp delSp modSp mod">
        <pc:chgData name="BOUCADAIR Mohamed INNOV/NET" userId="2acbca90-6db1-4111-98c4-832797dda751" providerId="ADAL" clId="{D2F81640-DBF7-4596-A85C-8BBE2BAACBF2}" dt="2024-07-16T10:18:13.267" v="236" actId="20577"/>
        <pc:sldMkLst>
          <pc:docMk/>
          <pc:sldMk cId="514278596" sldId="274"/>
        </pc:sldMkLst>
        <pc:spChg chg="mod">
          <ac:chgData name="BOUCADAIR Mohamed INNOV/NET" userId="2acbca90-6db1-4111-98c4-832797dda751" providerId="ADAL" clId="{D2F81640-DBF7-4596-A85C-8BBE2BAACBF2}" dt="2024-07-16T10:18:13.267" v="236" actId="20577"/>
          <ac:spMkLst>
            <pc:docMk/>
            <pc:sldMk cId="514278596" sldId="274"/>
            <ac:spMk id="5" creationId="{3856129A-94B9-0425-E3E2-66E6DE494147}"/>
          </ac:spMkLst>
        </pc:spChg>
        <pc:spChg chg="add del mod">
          <ac:chgData name="BOUCADAIR Mohamed INNOV/NET" userId="2acbca90-6db1-4111-98c4-832797dda751" providerId="ADAL" clId="{D2F81640-DBF7-4596-A85C-8BBE2BAACBF2}" dt="2024-07-16T10:17:47.377" v="230" actId="478"/>
          <ac:spMkLst>
            <pc:docMk/>
            <pc:sldMk cId="514278596" sldId="274"/>
            <ac:spMk id="6" creationId="{2AF546A0-30B2-8592-4398-B35176E22E58}"/>
          </ac:spMkLst>
        </pc:spChg>
        <pc:spChg chg="add del mod">
          <ac:chgData name="BOUCADAIR Mohamed INNOV/NET" userId="2acbca90-6db1-4111-98c4-832797dda751" providerId="ADAL" clId="{D2F81640-DBF7-4596-A85C-8BBE2BAACBF2}" dt="2024-07-16T10:17:49.657" v="231" actId="478"/>
          <ac:spMkLst>
            <pc:docMk/>
            <pc:sldMk cId="514278596" sldId="274"/>
            <ac:spMk id="7" creationId="{DCD64453-FCEB-586A-5A4E-B232DB3AEA38}"/>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ki.ietf.org/en/meeting/120/hackathon#antagonist-anomaly-tagging-on-historical-data" TargetMode="External"/><Relationship Id="rId2" Type="http://schemas.openxmlformats.org/officeDocument/2006/relationships/hyperlink" Target="https://wiki.ietf.org/en/meeting/120/hackathon#validate-configured-subscription-yang-push-publisher-implementations" TargetMode="External"/><Relationship Id="rId1" Type="http://schemas.openxmlformats.org/officeDocument/2006/relationships/slideLayout" Target="../slideLayouts/slideLayout2.xml"/><Relationship Id="rId5" Type="http://schemas.openxmlformats.org/officeDocument/2006/relationships/hyperlink" Target="https://wiki.ietf.org/en/meeting/120/hackathon#implement-find-relationship-solution-with-augmented-by-list-in-ietf-yang-library" TargetMode="External"/><Relationship Id="rId4" Type="http://schemas.openxmlformats.org/officeDocument/2006/relationships/hyperlink" Target="https://wiki.ietf.org/en/meeting/120/hackathon#digital-map-for-isis-and-osp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26,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EF54F-13E9-E460-0BB9-6F4F2630048A}"/>
              </a:ext>
            </a:extLst>
          </p:cNvPr>
          <p:cNvSpPr>
            <a:spLocks noGrp="1"/>
          </p:cNvSpPr>
          <p:nvPr>
            <p:ph type="title"/>
          </p:nvPr>
        </p:nvSpPr>
        <p:spPr/>
        <p:txBody>
          <a:bodyPr/>
          <a:lstStyle/>
          <a:p>
            <a:r>
              <a:rPr lang="fr-FR" dirty="0"/>
              <a:t>IETF#120 Hackathons</a:t>
            </a:r>
          </a:p>
        </p:txBody>
      </p:sp>
      <p:sp>
        <p:nvSpPr>
          <p:cNvPr id="3" name="Espace réservé du texte 2">
            <a:extLst>
              <a:ext uri="{FF2B5EF4-FFF2-40B4-BE49-F238E27FC236}">
                <a16:creationId xmlns:a16="http://schemas.microsoft.com/office/drawing/2014/main" id="{5B886AE0-85A8-44AC-0841-3BB59666FA7E}"/>
              </a:ext>
            </a:extLst>
          </p:cNvPr>
          <p:cNvSpPr>
            <a:spLocks noGrp="1"/>
          </p:cNvSpPr>
          <p:nvPr>
            <p:ph type="body" idx="1"/>
          </p:nvPr>
        </p:nvSpPr>
        <p:spPr/>
        <p:txBody>
          <a:bodyPr/>
          <a:lstStyle/>
          <a:p>
            <a:r>
              <a:rPr lang="en-US" dirty="0">
                <a:hlinkClick r:id="rId2"/>
              </a:rPr>
              <a:t>Validate Configured Subscription YANG-Push Publisher Implementations</a:t>
            </a:r>
            <a:endParaRPr lang="en-US" dirty="0"/>
          </a:p>
          <a:p>
            <a:r>
              <a:rPr lang="en-US" dirty="0">
                <a:hlinkClick r:id="rId3"/>
              </a:rPr>
              <a:t>Antagonist (</a:t>
            </a:r>
            <a:r>
              <a:rPr lang="en-US" dirty="0" err="1">
                <a:hlinkClick r:id="rId3"/>
              </a:rPr>
              <a:t>ANomaly</a:t>
            </a:r>
            <a:r>
              <a:rPr lang="en-US" dirty="0">
                <a:hlinkClick r:id="rId3"/>
              </a:rPr>
              <a:t> </a:t>
            </a:r>
            <a:r>
              <a:rPr lang="en-US" dirty="0" err="1">
                <a:hlinkClick r:id="rId3"/>
              </a:rPr>
              <a:t>TAGging</a:t>
            </a:r>
            <a:r>
              <a:rPr lang="en-US" dirty="0">
                <a:hlinkClick r:id="rId3"/>
              </a:rPr>
              <a:t> ON </a:t>
            </a:r>
            <a:r>
              <a:rPr lang="en-US" dirty="0" err="1">
                <a:hlinkClick r:id="rId3"/>
              </a:rPr>
              <a:t>hISTorical</a:t>
            </a:r>
            <a:r>
              <a:rPr lang="en-US" dirty="0">
                <a:hlinkClick r:id="rId3"/>
              </a:rPr>
              <a:t> data)</a:t>
            </a:r>
            <a:endParaRPr lang="en-US" dirty="0"/>
          </a:p>
          <a:p>
            <a:r>
              <a:rPr lang="fr-FR" dirty="0">
                <a:hlinkClick r:id="rId4"/>
              </a:rPr>
              <a:t>Digital </a:t>
            </a:r>
            <a:r>
              <a:rPr lang="fr-FR" dirty="0" err="1">
                <a:hlinkClick r:id="rId4"/>
              </a:rPr>
              <a:t>Map</a:t>
            </a:r>
            <a:r>
              <a:rPr lang="fr-FR" dirty="0">
                <a:hlinkClick r:id="rId4"/>
              </a:rPr>
              <a:t> for ISIS and OSPF</a:t>
            </a:r>
            <a:endParaRPr lang="fr-FR" dirty="0"/>
          </a:p>
          <a:p>
            <a:r>
              <a:rPr lang="en-US" dirty="0">
                <a:hlinkClick r:id="rId5"/>
              </a:rPr>
              <a:t>Implement find relationship solution with Augmented-by list in ietf-yang-library</a:t>
            </a:r>
            <a:endParaRPr lang="fr-FR" dirty="0"/>
          </a:p>
        </p:txBody>
      </p:sp>
      <p:sp>
        <p:nvSpPr>
          <p:cNvPr id="4" name="Espace réservé du numéro de diapositive 3">
            <a:extLst>
              <a:ext uri="{FF2B5EF4-FFF2-40B4-BE49-F238E27FC236}">
                <a16:creationId xmlns:a16="http://schemas.microsoft.com/office/drawing/2014/main" id="{CFDF7129-DCDD-10EF-9B7B-EA1BD3807F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ZoneTexte 4">
            <a:extLst>
              <a:ext uri="{FF2B5EF4-FFF2-40B4-BE49-F238E27FC236}">
                <a16:creationId xmlns:a16="http://schemas.microsoft.com/office/drawing/2014/main" id="{3856129A-94B9-0425-E3E2-66E6DE494147}"/>
              </a:ext>
            </a:extLst>
          </p:cNvPr>
          <p:cNvSpPr txBox="1"/>
          <p:nvPr/>
        </p:nvSpPr>
        <p:spPr>
          <a:xfrm>
            <a:off x="899701" y="3758505"/>
            <a:ext cx="7711888" cy="1169551"/>
          </a:xfrm>
          <a:custGeom>
            <a:avLst/>
            <a:gdLst>
              <a:gd name="connsiteX0" fmla="*/ 0 w 7711888"/>
              <a:gd name="connsiteY0" fmla="*/ 0 h 1169551"/>
              <a:gd name="connsiteX1" fmla="*/ 565538 w 7711888"/>
              <a:gd name="connsiteY1" fmla="*/ 0 h 1169551"/>
              <a:gd name="connsiteX2" fmla="*/ 1053958 w 7711888"/>
              <a:gd name="connsiteY2" fmla="*/ 0 h 1169551"/>
              <a:gd name="connsiteX3" fmla="*/ 1696615 w 7711888"/>
              <a:gd name="connsiteY3" fmla="*/ 0 h 1169551"/>
              <a:gd name="connsiteX4" fmla="*/ 2262154 w 7711888"/>
              <a:gd name="connsiteY4" fmla="*/ 0 h 1169551"/>
              <a:gd name="connsiteX5" fmla="*/ 2827692 w 7711888"/>
              <a:gd name="connsiteY5" fmla="*/ 0 h 1169551"/>
              <a:gd name="connsiteX6" fmla="*/ 3547468 w 7711888"/>
              <a:gd name="connsiteY6" fmla="*/ 0 h 1169551"/>
              <a:gd name="connsiteX7" fmla="*/ 3958769 w 7711888"/>
              <a:gd name="connsiteY7" fmla="*/ 0 h 1169551"/>
              <a:gd name="connsiteX8" fmla="*/ 4370070 w 7711888"/>
              <a:gd name="connsiteY8" fmla="*/ 0 h 1169551"/>
              <a:gd name="connsiteX9" fmla="*/ 4935608 w 7711888"/>
              <a:gd name="connsiteY9" fmla="*/ 0 h 1169551"/>
              <a:gd name="connsiteX10" fmla="*/ 5655385 w 7711888"/>
              <a:gd name="connsiteY10" fmla="*/ 0 h 1169551"/>
              <a:gd name="connsiteX11" fmla="*/ 6143804 w 7711888"/>
              <a:gd name="connsiteY11" fmla="*/ 0 h 1169551"/>
              <a:gd name="connsiteX12" fmla="*/ 6632224 w 7711888"/>
              <a:gd name="connsiteY12" fmla="*/ 0 h 1169551"/>
              <a:gd name="connsiteX13" fmla="*/ 7711888 w 7711888"/>
              <a:gd name="connsiteY13" fmla="*/ 0 h 1169551"/>
              <a:gd name="connsiteX14" fmla="*/ 7711888 w 7711888"/>
              <a:gd name="connsiteY14" fmla="*/ 573080 h 1169551"/>
              <a:gd name="connsiteX15" fmla="*/ 7711888 w 7711888"/>
              <a:gd name="connsiteY15" fmla="*/ 1169551 h 1169551"/>
              <a:gd name="connsiteX16" fmla="*/ 6992112 w 7711888"/>
              <a:gd name="connsiteY16" fmla="*/ 1169551 h 1169551"/>
              <a:gd name="connsiteX17" fmla="*/ 6580811 w 7711888"/>
              <a:gd name="connsiteY17" fmla="*/ 1169551 h 1169551"/>
              <a:gd name="connsiteX18" fmla="*/ 6169510 w 7711888"/>
              <a:gd name="connsiteY18" fmla="*/ 1169551 h 1169551"/>
              <a:gd name="connsiteX19" fmla="*/ 5758210 w 7711888"/>
              <a:gd name="connsiteY19" fmla="*/ 1169551 h 1169551"/>
              <a:gd name="connsiteX20" fmla="*/ 4961315 w 7711888"/>
              <a:gd name="connsiteY20" fmla="*/ 1169551 h 1169551"/>
              <a:gd name="connsiteX21" fmla="*/ 4318657 w 7711888"/>
              <a:gd name="connsiteY21" fmla="*/ 1169551 h 1169551"/>
              <a:gd name="connsiteX22" fmla="*/ 3521762 w 7711888"/>
              <a:gd name="connsiteY22" fmla="*/ 1169551 h 1169551"/>
              <a:gd name="connsiteX23" fmla="*/ 2879105 w 7711888"/>
              <a:gd name="connsiteY23" fmla="*/ 1169551 h 1169551"/>
              <a:gd name="connsiteX24" fmla="*/ 2467804 w 7711888"/>
              <a:gd name="connsiteY24" fmla="*/ 1169551 h 1169551"/>
              <a:gd name="connsiteX25" fmla="*/ 1979385 w 7711888"/>
              <a:gd name="connsiteY25" fmla="*/ 1169551 h 1169551"/>
              <a:gd name="connsiteX26" fmla="*/ 1182489 w 7711888"/>
              <a:gd name="connsiteY26" fmla="*/ 1169551 h 1169551"/>
              <a:gd name="connsiteX27" fmla="*/ 616951 w 7711888"/>
              <a:gd name="connsiteY27" fmla="*/ 1169551 h 1169551"/>
              <a:gd name="connsiteX28" fmla="*/ 0 w 7711888"/>
              <a:gd name="connsiteY28" fmla="*/ 1169551 h 1169551"/>
              <a:gd name="connsiteX29" fmla="*/ 0 w 7711888"/>
              <a:gd name="connsiteY29" fmla="*/ 573080 h 1169551"/>
              <a:gd name="connsiteX30" fmla="*/ 0 w 7711888"/>
              <a:gd name="connsiteY30"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711888" h="1169551" fill="none" extrusionOk="0">
                <a:moveTo>
                  <a:pt x="0" y="0"/>
                </a:moveTo>
                <a:cubicBezTo>
                  <a:pt x="238947" y="-3864"/>
                  <a:pt x="380997" y="15535"/>
                  <a:pt x="565538" y="0"/>
                </a:cubicBezTo>
                <a:cubicBezTo>
                  <a:pt x="750079" y="-15535"/>
                  <a:pt x="923301" y="-7190"/>
                  <a:pt x="1053958" y="0"/>
                </a:cubicBezTo>
                <a:cubicBezTo>
                  <a:pt x="1184615" y="7190"/>
                  <a:pt x="1485150" y="-16308"/>
                  <a:pt x="1696615" y="0"/>
                </a:cubicBezTo>
                <a:cubicBezTo>
                  <a:pt x="1908080" y="16308"/>
                  <a:pt x="2109342" y="-21759"/>
                  <a:pt x="2262154" y="0"/>
                </a:cubicBezTo>
                <a:cubicBezTo>
                  <a:pt x="2414966" y="21759"/>
                  <a:pt x="2575545" y="18015"/>
                  <a:pt x="2827692" y="0"/>
                </a:cubicBezTo>
                <a:cubicBezTo>
                  <a:pt x="3079839" y="-18015"/>
                  <a:pt x="3310737" y="7042"/>
                  <a:pt x="3547468" y="0"/>
                </a:cubicBezTo>
                <a:cubicBezTo>
                  <a:pt x="3784199" y="-7042"/>
                  <a:pt x="3826307" y="-14630"/>
                  <a:pt x="3958769" y="0"/>
                </a:cubicBezTo>
                <a:cubicBezTo>
                  <a:pt x="4091231" y="14630"/>
                  <a:pt x="4271168" y="8047"/>
                  <a:pt x="4370070" y="0"/>
                </a:cubicBezTo>
                <a:cubicBezTo>
                  <a:pt x="4468972" y="-8047"/>
                  <a:pt x="4714232" y="-26033"/>
                  <a:pt x="4935608" y="0"/>
                </a:cubicBezTo>
                <a:cubicBezTo>
                  <a:pt x="5156984" y="26033"/>
                  <a:pt x="5389553" y="19606"/>
                  <a:pt x="5655385" y="0"/>
                </a:cubicBezTo>
                <a:cubicBezTo>
                  <a:pt x="5921217" y="-19606"/>
                  <a:pt x="5979921" y="14804"/>
                  <a:pt x="6143804" y="0"/>
                </a:cubicBezTo>
                <a:cubicBezTo>
                  <a:pt x="6307687" y="-14804"/>
                  <a:pt x="6474412" y="-14634"/>
                  <a:pt x="6632224" y="0"/>
                </a:cubicBezTo>
                <a:cubicBezTo>
                  <a:pt x="6790036" y="14634"/>
                  <a:pt x="7176551" y="-42326"/>
                  <a:pt x="7711888" y="0"/>
                </a:cubicBezTo>
                <a:cubicBezTo>
                  <a:pt x="7722934" y="123094"/>
                  <a:pt x="7714849" y="294688"/>
                  <a:pt x="7711888" y="573080"/>
                </a:cubicBezTo>
                <a:cubicBezTo>
                  <a:pt x="7708927" y="851472"/>
                  <a:pt x="7741648" y="988141"/>
                  <a:pt x="7711888" y="1169551"/>
                </a:cubicBezTo>
                <a:cubicBezTo>
                  <a:pt x="7408272" y="1136412"/>
                  <a:pt x="7264251" y="1180354"/>
                  <a:pt x="6992112" y="1169551"/>
                </a:cubicBezTo>
                <a:cubicBezTo>
                  <a:pt x="6719973" y="1158748"/>
                  <a:pt x="6749510" y="1183276"/>
                  <a:pt x="6580811" y="1169551"/>
                </a:cubicBezTo>
                <a:cubicBezTo>
                  <a:pt x="6412112" y="1155826"/>
                  <a:pt x="6307712" y="1166806"/>
                  <a:pt x="6169510" y="1169551"/>
                </a:cubicBezTo>
                <a:cubicBezTo>
                  <a:pt x="6031308" y="1172296"/>
                  <a:pt x="5873882" y="1157259"/>
                  <a:pt x="5758210" y="1169551"/>
                </a:cubicBezTo>
                <a:cubicBezTo>
                  <a:pt x="5642538" y="1181843"/>
                  <a:pt x="5166191" y="1192562"/>
                  <a:pt x="4961315" y="1169551"/>
                </a:cubicBezTo>
                <a:cubicBezTo>
                  <a:pt x="4756440" y="1146540"/>
                  <a:pt x="4575421" y="1187319"/>
                  <a:pt x="4318657" y="1169551"/>
                </a:cubicBezTo>
                <a:cubicBezTo>
                  <a:pt x="4061893" y="1151783"/>
                  <a:pt x="3853692" y="1197494"/>
                  <a:pt x="3521762" y="1169551"/>
                </a:cubicBezTo>
                <a:cubicBezTo>
                  <a:pt x="3189833" y="1141608"/>
                  <a:pt x="3181863" y="1187669"/>
                  <a:pt x="2879105" y="1169551"/>
                </a:cubicBezTo>
                <a:cubicBezTo>
                  <a:pt x="2576347" y="1151433"/>
                  <a:pt x="2663584" y="1186950"/>
                  <a:pt x="2467804" y="1169551"/>
                </a:cubicBezTo>
                <a:cubicBezTo>
                  <a:pt x="2272024" y="1152152"/>
                  <a:pt x="2130236" y="1167434"/>
                  <a:pt x="1979385" y="1169551"/>
                </a:cubicBezTo>
                <a:cubicBezTo>
                  <a:pt x="1828534" y="1171668"/>
                  <a:pt x="1535158" y="1137507"/>
                  <a:pt x="1182489" y="1169551"/>
                </a:cubicBezTo>
                <a:cubicBezTo>
                  <a:pt x="829820" y="1201595"/>
                  <a:pt x="829106" y="1194636"/>
                  <a:pt x="616951" y="1169551"/>
                </a:cubicBezTo>
                <a:cubicBezTo>
                  <a:pt x="404796" y="1144466"/>
                  <a:pt x="286569" y="1142007"/>
                  <a:pt x="0" y="1169551"/>
                </a:cubicBezTo>
                <a:cubicBezTo>
                  <a:pt x="29449" y="922456"/>
                  <a:pt x="-22018" y="794960"/>
                  <a:pt x="0" y="573080"/>
                </a:cubicBezTo>
                <a:cubicBezTo>
                  <a:pt x="22018" y="351200"/>
                  <a:pt x="2307" y="149097"/>
                  <a:pt x="0" y="0"/>
                </a:cubicBezTo>
                <a:close/>
              </a:path>
              <a:path w="7711888" h="1169551" stroke="0" extrusionOk="0">
                <a:moveTo>
                  <a:pt x="0" y="0"/>
                </a:moveTo>
                <a:cubicBezTo>
                  <a:pt x="233400" y="-26104"/>
                  <a:pt x="428808" y="21181"/>
                  <a:pt x="565538" y="0"/>
                </a:cubicBezTo>
                <a:cubicBezTo>
                  <a:pt x="702268" y="-21181"/>
                  <a:pt x="1135775" y="-28661"/>
                  <a:pt x="1285315" y="0"/>
                </a:cubicBezTo>
                <a:cubicBezTo>
                  <a:pt x="1434855" y="28661"/>
                  <a:pt x="1841109" y="-6636"/>
                  <a:pt x="2005091" y="0"/>
                </a:cubicBezTo>
                <a:cubicBezTo>
                  <a:pt x="2169073" y="6636"/>
                  <a:pt x="2537893" y="-12534"/>
                  <a:pt x="2724867" y="0"/>
                </a:cubicBezTo>
                <a:cubicBezTo>
                  <a:pt x="2911841" y="12534"/>
                  <a:pt x="3188001" y="-7428"/>
                  <a:pt x="3367524" y="0"/>
                </a:cubicBezTo>
                <a:cubicBezTo>
                  <a:pt x="3547047" y="7428"/>
                  <a:pt x="3801288" y="22637"/>
                  <a:pt x="3933063" y="0"/>
                </a:cubicBezTo>
                <a:cubicBezTo>
                  <a:pt x="4064838" y="-22637"/>
                  <a:pt x="4291479" y="-755"/>
                  <a:pt x="4575720" y="0"/>
                </a:cubicBezTo>
                <a:cubicBezTo>
                  <a:pt x="4859961" y="755"/>
                  <a:pt x="5108302" y="-14129"/>
                  <a:pt x="5372615" y="0"/>
                </a:cubicBezTo>
                <a:cubicBezTo>
                  <a:pt x="5636929" y="14129"/>
                  <a:pt x="5966864" y="28017"/>
                  <a:pt x="6169510" y="0"/>
                </a:cubicBezTo>
                <a:cubicBezTo>
                  <a:pt x="6372157" y="-28017"/>
                  <a:pt x="6522799" y="14296"/>
                  <a:pt x="6812168" y="0"/>
                </a:cubicBezTo>
                <a:cubicBezTo>
                  <a:pt x="7101537" y="-14296"/>
                  <a:pt x="7500517" y="-38373"/>
                  <a:pt x="7711888" y="0"/>
                </a:cubicBezTo>
                <a:cubicBezTo>
                  <a:pt x="7727979" y="264501"/>
                  <a:pt x="7689980" y="456130"/>
                  <a:pt x="7711888" y="584776"/>
                </a:cubicBezTo>
                <a:cubicBezTo>
                  <a:pt x="7733796" y="713422"/>
                  <a:pt x="7727986" y="915599"/>
                  <a:pt x="7711888" y="1169551"/>
                </a:cubicBezTo>
                <a:cubicBezTo>
                  <a:pt x="7595109" y="1150530"/>
                  <a:pt x="7452961" y="1188793"/>
                  <a:pt x="7300587" y="1169551"/>
                </a:cubicBezTo>
                <a:cubicBezTo>
                  <a:pt x="7148213" y="1150309"/>
                  <a:pt x="6976747" y="1163672"/>
                  <a:pt x="6657930" y="1169551"/>
                </a:cubicBezTo>
                <a:cubicBezTo>
                  <a:pt x="6339113" y="1175430"/>
                  <a:pt x="6205010" y="1185634"/>
                  <a:pt x="5938154" y="1169551"/>
                </a:cubicBezTo>
                <a:cubicBezTo>
                  <a:pt x="5671298" y="1153468"/>
                  <a:pt x="5640378" y="1181690"/>
                  <a:pt x="5449734" y="1169551"/>
                </a:cubicBezTo>
                <a:cubicBezTo>
                  <a:pt x="5259090" y="1157412"/>
                  <a:pt x="5143212" y="1174855"/>
                  <a:pt x="4961315" y="1169551"/>
                </a:cubicBezTo>
                <a:cubicBezTo>
                  <a:pt x="4779418" y="1164247"/>
                  <a:pt x="4712062" y="1189420"/>
                  <a:pt x="4550014" y="1169551"/>
                </a:cubicBezTo>
                <a:cubicBezTo>
                  <a:pt x="4387966" y="1149682"/>
                  <a:pt x="4088474" y="1190294"/>
                  <a:pt x="3753119" y="1169551"/>
                </a:cubicBezTo>
                <a:cubicBezTo>
                  <a:pt x="3417764" y="1148808"/>
                  <a:pt x="3410730" y="1191930"/>
                  <a:pt x="3187580" y="1169551"/>
                </a:cubicBezTo>
                <a:cubicBezTo>
                  <a:pt x="2964430" y="1147172"/>
                  <a:pt x="2933041" y="1179227"/>
                  <a:pt x="2699161" y="1169551"/>
                </a:cubicBezTo>
                <a:cubicBezTo>
                  <a:pt x="2465281" y="1159875"/>
                  <a:pt x="2381496" y="1167679"/>
                  <a:pt x="2210741" y="1169551"/>
                </a:cubicBezTo>
                <a:cubicBezTo>
                  <a:pt x="2039986" y="1171423"/>
                  <a:pt x="1667114" y="1190483"/>
                  <a:pt x="1490965" y="1169551"/>
                </a:cubicBezTo>
                <a:cubicBezTo>
                  <a:pt x="1314816" y="1148619"/>
                  <a:pt x="1174155" y="1169632"/>
                  <a:pt x="1079664" y="1169551"/>
                </a:cubicBezTo>
                <a:cubicBezTo>
                  <a:pt x="985173" y="1169470"/>
                  <a:pt x="759014" y="1179475"/>
                  <a:pt x="591245" y="1169551"/>
                </a:cubicBezTo>
                <a:cubicBezTo>
                  <a:pt x="423476" y="1159627"/>
                  <a:pt x="202680" y="1175738"/>
                  <a:pt x="0" y="1169551"/>
                </a:cubicBezTo>
                <a:cubicBezTo>
                  <a:pt x="-8961" y="966810"/>
                  <a:pt x="-7992" y="742708"/>
                  <a:pt x="0" y="561384"/>
                </a:cubicBezTo>
                <a:cubicBezTo>
                  <a:pt x="7992" y="380060"/>
                  <a:pt x="14773" y="21593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653172044">
                  <a:prstGeom prst="rect">
                    <a:avLst/>
                  </a:prstGeom>
                  <ask:type>
                    <ask:lineSketchFreehand/>
                  </ask:type>
                </ask:lineSketchStyleProps>
              </a:ext>
            </a:extLst>
          </a:ln>
        </p:spPr>
        <p:txBody>
          <a:bodyPr wrap="square" rtlCol="0">
            <a:spAutoFit/>
          </a:bodyPr>
          <a:lstStyle/>
          <a:p>
            <a:r>
              <a:rPr lang="en-US" b="1" i="1" dirty="0">
                <a:solidFill>
                  <a:srgbClr val="00B0F0"/>
                </a:solidFill>
              </a:rPr>
              <a:t>Three</a:t>
            </a:r>
            <a:r>
              <a:rPr lang="en-US" i="1" dirty="0"/>
              <a:t> of current WG’s priorities are covered by hackathons, with </a:t>
            </a:r>
            <a:r>
              <a:rPr lang="en-US" b="1" i="1" dirty="0">
                <a:solidFill>
                  <a:srgbClr val="00B0F0"/>
                </a:solidFill>
              </a:rPr>
              <a:t>on site participants</a:t>
            </a:r>
          </a:p>
          <a:p>
            <a:endParaRPr lang="en-US" i="1" dirty="0"/>
          </a:p>
          <a:p>
            <a:r>
              <a:rPr lang="en-US" i="1" dirty="0"/>
              <a:t>Big thanks to all champions for their dedication and reporting to the WG!</a:t>
            </a:r>
          </a:p>
          <a:p>
            <a:endParaRPr lang="en-US" i="1" dirty="0"/>
          </a:p>
          <a:p>
            <a:r>
              <a:rPr lang="en-US" i="1" dirty="0"/>
              <a:t>@all: Feel free to reach out the teams or propose new experiments</a:t>
            </a:r>
          </a:p>
        </p:txBody>
      </p:sp>
    </p:spTree>
    <p:extLst>
      <p:ext uri="{BB962C8B-B14F-4D97-AF65-F5344CB8AC3E}">
        <p14:creationId xmlns:p14="http://schemas.microsoft.com/office/powerpoint/2010/main" val="514278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F26BAB-CB98-9BE6-91AF-3E30D9FD5799}"/>
              </a:ext>
            </a:extLst>
          </p:cNvPr>
          <p:cNvSpPr>
            <a:spLocks noGrp="1"/>
          </p:cNvSpPr>
          <p:nvPr>
            <p:ph type="title"/>
          </p:nvPr>
        </p:nvSpPr>
        <p:spPr/>
        <p:txBody>
          <a:bodyPr/>
          <a:lstStyle/>
          <a:p>
            <a:r>
              <a:rPr lang="fr-FR" dirty="0"/>
              <a:t>Appendix: Session Goals</a:t>
            </a:r>
          </a:p>
        </p:txBody>
      </p:sp>
      <p:sp>
        <p:nvSpPr>
          <p:cNvPr id="3" name="Espace réservé du texte 2">
            <a:extLst>
              <a:ext uri="{FF2B5EF4-FFF2-40B4-BE49-F238E27FC236}">
                <a16:creationId xmlns:a16="http://schemas.microsoft.com/office/drawing/2014/main" id="{5BB83DEF-C1A2-58E3-484D-46A2BC975CB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D5C064F-051D-A914-47C9-B47AFF48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8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7E25EF-AEAB-D46F-394B-F805E54DA742}"/>
              </a:ext>
            </a:extLst>
          </p:cNvPr>
          <p:cNvSpPr/>
          <p:nvPr/>
        </p:nvSpPr>
        <p:spPr>
          <a:xfrm>
            <a:off x="165015" y="2716609"/>
            <a:ext cx="7452704" cy="1653685"/>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34C32B5-D346-0342-57C0-4001BFAC376C}"/>
              </a:ext>
            </a:extLst>
          </p:cNvPr>
          <p:cNvSpPr>
            <a:spLocks noGrp="1"/>
          </p:cNvSpPr>
          <p:nvPr>
            <p:ph type="title"/>
          </p:nvPr>
        </p:nvSpPr>
        <p:spPr/>
        <p:txBody>
          <a:bodyPr/>
          <a:lstStyle/>
          <a:p>
            <a:r>
              <a:rPr lang="fr-FR" dirty="0"/>
              <a:t>Initial WG </a:t>
            </a:r>
            <a:r>
              <a:rPr lang="fr-FR" dirty="0" err="1"/>
              <a:t>Priorities</a:t>
            </a:r>
            <a:r>
              <a:rPr lang="fr-FR" dirty="0"/>
              <a:t>: </a:t>
            </a:r>
            <a:r>
              <a:rPr lang="fr-FR" dirty="0" err="1"/>
              <a:t>Reminder</a:t>
            </a:r>
            <a:endParaRPr lang="fr-FR" dirty="0"/>
          </a:p>
        </p:txBody>
      </p:sp>
      <p:sp>
        <p:nvSpPr>
          <p:cNvPr id="3" name="Espace réservé du texte 2">
            <a:extLst>
              <a:ext uri="{FF2B5EF4-FFF2-40B4-BE49-F238E27FC236}">
                <a16:creationId xmlns:a16="http://schemas.microsoft.com/office/drawing/2014/main" id="{83D20BE9-2246-7E23-23A9-3B3575F16427}"/>
              </a:ext>
            </a:extLst>
          </p:cNvPr>
          <p:cNvSpPr>
            <a:spLocks noGrp="1"/>
          </p:cNvSpPr>
          <p:nvPr>
            <p:ph type="body" idx="1"/>
          </p:nvPr>
        </p:nvSpPr>
        <p:spPr>
          <a:xfrm>
            <a:off x="-99268" y="1898448"/>
            <a:ext cx="8222100" cy="2710201"/>
          </a:xfrm>
        </p:spPr>
        <p:txBody>
          <a:bodyPr/>
          <a:lstStyle/>
          <a:p>
            <a:r>
              <a:rPr lang="en-US" sz="2400" dirty="0"/>
              <a:t>The current topics of focus for the working group are:</a:t>
            </a:r>
          </a:p>
          <a:p>
            <a:endParaRPr lang="en-US" dirty="0"/>
          </a:p>
          <a:p>
            <a:pPr lvl="1"/>
            <a:r>
              <a:rPr lang="en-US" dirty="0"/>
              <a:t>NETCONF/YANG Push integration with Apache Kafka &amp; time series databases (P1)</a:t>
            </a:r>
          </a:p>
          <a:p>
            <a:pPr lvl="1"/>
            <a:r>
              <a:rPr lang="en-US" dirty="0"/>
              <a:t>Anomaly detection (P2.A) and incident management (P2.B) </a:t>
            </a:r>
          </a:p>
          <a:p>
            <a:pPr lvl="1"/>
            <a:r>
              <a:rPr lang="en-US" dirty="0"/>
              <a:t>Issues related to deployment/usage of YANG topology modules (e.g., to model a Digital Map) (P3)</a:t>
            </a:r>
          </a:p>
          <a:p>
            <a:pPr lvl="1"/>
            <a:r>
              <a:rPr lang="en-US" dirty="0"/>
              <a:t>Consider/plan an approach for updating RFC 3535-bis (collecting updated operator requirements for IETF network management solutions) (P4)</a:t>
            </a:r>
            <a:endParaRPr lang="fr-FR" dirty="0"/>
          </a:p>
        </p:txBody>
      </p:sp>
      <p:sp>
        <p:nvSpPr>
          <p:cNvPr id="4" name="Espace réservé du numéro de diapositive 3">
            <a:extLst>
              <a:ext uri="{FF2B5EF4-FFF2-40B4-BE49-F238E27FC236}">
                <a16:creationId xmlns:a16="http://schemas.microsoft.com/office/drawing/2014/main" id="{7D3B7B48-B85D-374C-B1E8-80F35BEBC4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6" name="ZoneTexte 5">
            <a:extLst>
              <a:ext uri="{FF2B5EF4-FFF2-40B4-BE49-F238E27FC236}">
                <a16:creationId xmlns:a16="http://schemas.microsoft.com/office/drawing/2014/main" id="{BCA2001A-51BF-45CB-C2B7-BB9B0CA4A33D}"/>
              </a:ext>
            </a:extLst>
          </p:cNvPr>
          <p:cNvSpPr txBox="1"/>
          <p:nvPr/>
        </p:nvSpPr>
        <p:spPr>
          <a:xfrm>
            <a:off x="7639911" y="2716609"/>
            <a:ext cx="1504089" cy="1600438"/>
          </a:xfrm>
          <a:prstGeom prst="rect">
            <a:avLst/>
          </a:prstGeom>
          <a:solidFill>
            <a:srgbClr val="92D050"/>
          </a:solidFill>
          <a:ln>
            <a:solidFill>
              <a:schemeClr val="tx1"/>
            </a:solidFill>
          </a:ln>
        </p:spPr>
        <p:txBody>
          <a:bodyPr wrap="square" rtlCol="0">
            <a:spAutoFit/>
          </a:bodyPr>
          <a:lstStyle/>
          <a:p>
            <a:pPr algn="ctr"/>
            <a:r>
              <a:rPr lang="en-US" b="1" dirty="0">
                <a:solidFill>
                  <a:srgbClr val="FF0000"/>
                </a:solidFill>
              </a:rPr>
              <a:t>IETF#120:</a:t>
            </a:r>
          </a:p>
          <a:p>
            <a:pPr algn="ctr"/>
            <a:endParaRPr lang="en-US" b="1" dirty="0">
              <a:solidFill>
                <a:srgbClr val="00B0F0"/>
              </a:solidFill>
            </a:endParaRPr>
          </a:p>
          <a:p>
            <a:pPr algn="ctr"/>
            <a:r>
              <a:rPr lang="en-US" b="1" dirty="0">
                <a:solidFill>
                  <a:srgbClr val="00B0F0"/>
                </a:solidFill>
              </a:rPr>
              <a:t> </a:t>
            </a:r>
            <a:r>
              <a:rPr lang="en-US" b="1" dirty="0">
                <a:solidFill>
                  <a:srgbClr val="FF0000"/>
                </a:solidFill>
              </a:rPr>
              <a:t>Covered by Hackathons, with on site participants</a:t>
            </a:r>
          </a:p>
          <a:p>
            <a:pPr algn="ctr"/>
            <a:endParaRPr lang="fr-FR" b="1" dirty="0">
              <a:solidFill>
                <a:srgbClr val="00B0F0"/>
              </a:solidFill>
            </a:endParaRPr>
          </a:p>
        </p:txBody>
      </p:sp>
      <p:sp>
        <p:nvSpPr>
          <p:cNvPr id="8" name="Émoticône 7">
            <a:extLst>
              <a:ext uri="{FF2B5EF4-FFF2-40B4-BE49-F238E27FC236}">
                <a16:creationId xmlns:a16="http://schemas.microsoft.com/office/drawing/2014/main" id="{43CBEF85-868C-DB6D-8E15-BC44095515A0}"/>
              </a:ext>
            </a:extLst>
          </p:cNvPr>
          <p:cNvSpPr/>
          <p:nvPr/>
        </p:nvSpPr>
        <p:spPr>
          <a:xfrm>
            <a:off x="7617719" y="2591186"/>
            <a:ext cx="336884" cy="275781"/>
          </a:xfrm>
          <a:prstGeom prst="smileyFac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34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F5924C-128E-61ED-22BB-87CEE70B1AC7}"/>
              </a:ext>
            </a:extLst>
          </p:cNvPr>
          <p:cNvSpPr>
            <a:spLocks noGrp="1"/>
          </p:cNvSpPr>
          <p:nvPr>
            <p:ph type="title"/>
          </p:nvPr>
        </p:nvSpPr>
        <p:spPr/>
        <p:txBody>
          <a:bodyPr/>
          <a:lstStyle/>
          <a:p>
            <a:r>
              <a:rPr lang="fr-FR" dirty="0" err="1"/>
              <a:t>Priority</a:t>
            </a:r>
            <a:r>
              <a:rPr lang="fr-FR" dirty="0"/>
              <a:t> I</a:t>
            </a:r>
          </a:p>
        </p:txBody>
      </p:sp>
      <p:sp>
        <p:nvSpPr>
          <p:cNvPr id="4" name="Espace réservé du numéro de diapositive 3">
            <a:extLst>
              <a:ext uri="{FF2B5EF4-FFF2-40B4-BE49-F238E27FC236}">
                <a16:creationId xmlns:a16="http://schemas.microsoft.com/office/drawing/2014/main" id="{A37631EC-43E7-8962-93C6-EE72349407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Image 4">
            <a:extLst>
              <a:ext uri="{FF2B5EF4-FFF2-40B4-BE49-F238E27FC236}">
                <a16:creationId xmlns:a16="http://schemas.microsoft.com/office/drawing/2014/main" id="{DA1DF097-E970-39B4-9EFE-9114E5748C9C}"/>
              </a:ext>
            </a:extLst>
          </p:cNvPr>
          <p:cNvPicPr>
            <a:picLocks noChangeAspect="1"/>
          </p:cNvPicPr>
          <p:nvPr/>
        </p:nvPicPr>
        <p:blipFill>
          <a:blip r:embed="rId2"/>
          <a:stretch>
            <a:fillRect/>
          </a:stretch>
        </p:blipFill>
        <p:spPr>
          <a:xfrm>
            <a:off x="1545589" y="1823477"/>
            <a:ext cx="6074721" cy="3017465"/>
          </a:xfrm>
          <a:prstGeom prst="rect">
            <a:avLst/>
          </a:prstGeom>
        </p:spPr>
      </p:pic>
    </p:spTree>
    <p:extLst>
      <p:ext uri="{BB962C8B-B14F-4D97-AF65-F5344CB8AC3E}">
        <p14:creationId xmlns:p14="http://schemas.microsoft.com/office/powerpoint/2010/main" val="274111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032FC-BFA2-87B1-B445-7E72A53C85C4}"/>
              </a:ext>
            </a:extLst>
          </p:cNvPr>
          <p:cNvSpPr>
            <a:spLocks noGrp="1"/>
          </p:cNvSpPr>
          <p:nvPr>
            <p:ph type="title"/>
          </p:nvPr>
        </p:nvSpPr>
        <p:spPr/>
        <p:txBody>
          <a:bodyPr/>
          <a:lstStyle/>
          <a:p>
            <a:r>
              <a:rPr lang="fr-FR" dirty="0" err="1"/>
              <a:t>Priority</a:t>
            </a:r>
            <a:r>
              <a:rPr lang="fr-FR" dirty="0"/>
              <a:t> II.B</a:t>
            </a:r>
          </a:p>
        </p:txBody>
      </p:sp>
      <p:sp>
        <p:nvSpPr>
          <p:cNvPr id="4" name="Espace réservé du numéro de diapositive 3">
            <a:extLst>
              <a:ext uri="{FF2B5EF4-FFF2-40B4-BE49-F238E27FC236}">
                <a16:creationId xmlns:a16="http://schemas.microsoft.com/office/drawing/2014/main" id="{747A04FC-0D2F-3BC2-A301-3E4DB927A6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Image 4">
            <a:extLst>
              <a:ext uri="{FF2B5EF4-FFF2-40B4-BE49-F238E27FC236}">
                <a16:creationId xmlns:a16="http://schemas.microsoft.com/office/drawing/2014/main" id="{F03B6572-47A5-6283-E80E-CC320D09759E}"/>
              </a:ext>
            </a:extLst>
          </p:cNvPr>
          <p:cNvPicPr>
            <a:picLocks noChangeAspect="1"/>
          </p:cNvPicPr>
          <p:nvPr/>
        </p:nvPicPr>
        <p:blipFill>
          <a:blip r:embed="rId2"/>
          <a:stretch>
            <a:fillRect/>
          </a:stretch>
        </p:blipFill>
        <p:spPr>
          <a:xfrm>
            <a:off x="1427342" y="1684107"/>
            <a:ext cx="4677623" cy="3375942"/>
          </a:xfrm>
          <a:prstGeom prst="rect">
            <a:avLst/>
          </a:prstGeom>
        </p:spPr>
      </p:pic>
    </p:spTree>
    <p:extLst>
      <p:ext uri="{BB962C8B-B14F-4D97-AF65-F5344CB8AC3E}">
        <p14:creationId xmlns:p14="http://schemas.microsoft.com/office/powerpoint/2010/main" val="38722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B2662B-CE91-6B66-B43C-67D2B4B2D016}"/>
              </a:ext>
            </a:extLst>
          </p:cNvPr>
          <p:cNvSpPr>
            <a:spLocks noGrp="1"/>
          </p:cNvSpPr>
          <p:nvPr>
            <p:ph type="title"/>
          </p:nvPr>
        </p:nvSpPr>
        <p:spPr/>
        <p:txBody>
          <a:bodyPr/>
          <a:lstStyle/>
          <a:p>
            <a:r>
              <a:rPr lang="fr-FR" dirty="0" err="1"/>
              <a:t>Priority</a:t>
            </a:r>
            <a:r>
              <a:rPr lang="fr-FR" dirty="0"/>
              <a:t> III</a:t>
            </a:r>
          </a:p>
        </p:txBody>
      </p:sp>
      <p:sp>
        <p:nvSpPr>
          <p:cNvPr id="4" name="Espace réservé du numéro de diapositive 3">
            <a:extLst>
              <a:ext uri="{FF2B5EF4-FFF2-40B4-BE49-F238E27FC236}">
                <a16:creationId xmlns:a16="http://schemas.microsoft.com/office/drawing/2014/main" id="{92A04CD7-D5E3-2C04-EB68-C2DDA182EC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Image 4">
            <a:extLst>
              <a:ext uri="{FF2B5EF4-FFF2-40B4-BE49-F238E27FC236}">
                <a16:creationId xmlns:a16="http://schemas.microsoft.com/office/drawing/2014/main" id="{93F25105-2C69-7289-9EBE-0B84BC223747}"/>
              </a:ext>
            </a:extLst>
          </p:cNvPr>
          <p:cNvPicPr>
            <a:picLocks noChangeAspect="1"/>
          </p:cNvPicPr>
          <p:nvPr/>
        </p:nvPicPr>
        <p:blipFill>
          <a:blip r:embed="rId2"/>
          <a:stretch>
            <a:fillRect/>
          </a:stretch>
        </p:blipFill>
        <p:spPr>
          <a:xfrm>
            <a:off x="912087" y="1717834"/>
            <a:ext cx="7781913" cy="3284471"/>
          </a:xfrm>
          <a:prstGeom prst="rect">
            <a:avLst/>
          </a:prstGeom>
        </p:spPr>
      </p:pic>
    </p:spTree>
    <p:extLst>
      <p:ext uri="{BB962C8B-B14F-4D97-AF65-F5344CB8AC3E}">
        <p14:creationId xmlns:p14="http://schemas.microsoft.com/office/powerpoint/2010/main" val="259863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16855-8C24-C1A5-EAD7-7C5E6CB6EB29}"/>
              </a:ext>
            </a:extLst>
          </p:cNvPr>
          <p:cNvSpPr>
            <a:spLocks noGrp="1"/>
          </p:cNvSpPr>
          <p:nvPr>
            <p:ph type="title"/>
          </p:nvPr>
        </p:nvSpPr>
        <p:spPr/>
        <p:txBody>
          <a:bodyPr/>
          <a:lstStyle/>
          <a:p>
            <a:r>
              <a:rPr lang="fr-FR" dirty="0" err="1"/>
              <a:t>Priority</a:t>
            </a:r>
            <a:r>
              <a:rPr lang="fr-FR" dirty="0"/>
              <a:t> IV</a:t>
            </a:r>
          </a:p>
        </p:txBody>
      </p:sp>
      <p:sp>
        <p:nvSpPr>
          <p:cNvPr id="4" name="Espace réservé du numéro de diapositive 3">
            <a:extLst>
              <a:ext uri="{FF2B5EF4-FFF2-40B4-BE49-F238E27FC236}">
                <a16:creationId xmlns:a16="http://schemas.microsoft.com/office/drawing/2014/main" id="{92B73C01-541E-2890-076F-0C076272D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Image 4">
            <a:extLst>
              <a:ext uri="{FF2B5EF4-FFF2-40B4-BE49-F238E27FC236}">
                <a16:creationId xmlns:a16="http://schemas.microsoft.com/office/drawing/2014/main" id="{E7D37A68-D0ED-580F-4377-7FC5832DC71D}"/>
              </a:ext>
            </a:extLst>
          </p:cNvPr>
          <p:cNvPicPr>
            <a:picLocks noChangeAspect="1"/>
          </p:cNvPicPr>
          <p:nvPr/>
        </p:nvPicPr>
        <p:blipFill>
          <a:blip r:embed="rId2"/>
          <a:stretch>
            <a:fillRect/>
          </a:stretch>
        </p:blipFill>
        <p:spPr>
          <a:xfrm>
            <a:off x="823975" y="1729139"/>
            <a:ext cx="7654395" cy="3330910"/>
          </a:xfrm>
          <a:prstGeom prst="rect">
            <a:avLst/>
          </a:prstGeom>
        </p:spPr>
      </p:pic>
    </p:spTree>
    <p:extLst>
      <p:ext uri="{BB962C8B-B14F-4D97-AF65-F5344CB8AC3E}">
        <p14:creationId xmlns:p14="http://schemas.microsoft.com/office/powerpoint/2010/main" val="43499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B1B5D-9BD7-4401-7A63-1162CF303D8C}"/>
              </a:ext>
            </a:extLst>
          </p:cNvPr>
          <p:cNvSpPr>
            <a:spLocks noGrp="1"/>
          </p:cNvSpPr>
          <p:nvPr>
            <p:ph type="title"/>
          </p:nvPr>
        </p:nvSpPr>
        <p:spPr/>
        <p:txBody>
          <a:bodyPr/>
          <a:lstStyle/>
          <a:p>
            <a:r>
              <a:rPr lang="fr-FR" dirty="0" err="1"/>
              <a:t>Misc</a:t>
            </a:r>
            <a:r>
              <a:rPr lang="fr-FR" dirty="0"/>
              <a:t>.</a:t>
            </a:r>
          </a:p>
        </p:txBody>
      </p:sp>
      <p:sp>
        <p:nvSpPr>
          <p:cNvPr id="4" name="Espace réservé du numéro de diapositive 3">
            <a:extLst>
              <a:ext uri="{FF2B5EF4-FFF2-40B4-BE49-F238E27FC236}">
                <a16:creationId xmlns:a16="http://schemas.microsoft.com/office/drawing/2014/main" id="{D43E8CA1-D918-E7CB-4707-DCB078FCE3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Image 5">
            <a:extLst>
              <a:ext uri="{FF2B5EF4-FFF2-40B4-BE49-F238E27FC236}">
                <a16:creationId xmlns:a16="http://schemas.microsoft.com/office/drawing/2014/main" id="{0ACB6023-1A33-14F5-F6A1-8C80B9E7A443}"/>
              </a:ext>
            </a:extLst>
          </p:cNvPr>
          <p:cNvPicPr>
            <a:picLocks noChangeAspect="1"/>
          </p:cNvPicPr>
          <p:nvPr/>
        </p:nvPicPr>
        <p:blipFill>
          <a:blip r:embed="rId2"/>
          <a:stretch>
            <a:fillRect/>
          </a:stretch>
        </p:blipFill>
        <p:spPr>
          <a:xfrm>
            <a:off x="1023057" y="2000027"/>
            <a:ext cx="7097886" cy="2565250"/>
          </a:xfrm>
          <a:prstGeom prst="rect">
            <a:avLst/>
          </a:prstGeom>
        </p:spPr>
      </p:pic>
    </p:spTree>
    <p:extLst>
      <p:ext uri="{BB962C8B-B14F-4D97-AF65-F5344CB8AC3E}">
        <p14:creationId xmlns:p14="http://schemas.microsoft.com/office/powerpoint/2010/main" val="202171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120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E0480E87-A353-DADC-D1B1-AACECF0A1620}"/>
              </a:ext>
            </a:extLst>
          </p:cNvPr>
          <p:cNvPicPr>
            <a:picLocks noChangeAspect="1"/>
          </p:cNvPicPr>
          <p:nvPr/>
        </p:nvPicPr>
        <p:blipFill>
          <a:blip r:embed="rId2"/>
          <a:stretch>
            <a:fillRect/>
          </a:stretch>
        </p:blipFill>
        <p:spPr>
          <a:xfrm>
            <a:off x="847165" y="1748119"/>
            <a:ext cx="7342094" cy="331193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Image 4">
            <a:extLst>
              <a:ext uri="{FF2B5EF4-FFF2-40B4-BE49-F238E27FC236}">
                <a16:creationId xmlns:a16="http://schemas.microsoft.com/office/drawing/2014/main" id="{AF5338B3-82EF-B6E1-3E64-A69B18A3C63B}"/>
              </a:ext>
            </a:extLst>
          </p:cNvPr>
          <p:cNvPicPr>
            <a:picLocks noChangeAspect="1"/>
          </p:cNvPicPr>
          <p:nvPr/>
        </p:nvPicPr>
        <p:blipFill>
          <a:blip r:embed="rId2"/>
          <a:stretch>
            <a:fillRect/>
          </a:stretch>
        </p:blipFill>
        <p:spPr>
          <a:xfrm>
            <a:off x="0" y="2214601"/>
            <a:ext cx="9144000" cy="1964875"/>
          </a:xfrm>
          <a:prstGeom prst="rect">
            <a:avLst/>
          </a:prstGeom>
        </p:spPr>
      </p:pic>
      <p:sp>
        <p:nvSpPr>
          <p:cNvPr id="8" name="Bulle narrative : ronde 7">
            <a:extLst>
              <a:ext uri="{FF2B5EF4-FFF2-40B4-BE49-F238E27FC236}">
                <a16:creationId xmlns:a16="http://schemas.microsoft.com/office/drawing/2014/main" id="{5DFD05E8-7913-434C-25CA-289688FED3CE}"/>
              </a:ext>
            </a:extLst>
          </p:cNvPr>
          <p:cNvSpPr/>
          <p:nvPr/>
        </p:nvSpPr>
        <p:spPr>
          <a:xfrm>
            <a:off x="5204011" y="2111187"/>
            <a:ext cx="1122830" cy="921123"/>
          </a:xfrm>
          <a:prstGeom prst="wedgeEllipseCallout">
            <a:avLst>
              <a:gd name="adj1" fmla="val -186701"/>
              <a:gd name="adj2" fmla="val 14571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5204011" y="2111188"/>
            <a:ext cx="1122830" cy="921123"/>
          </a:xfrm>
          <a:prstGeom prst="wedgeEllipseCallout">
            <a:avLst>
              <a:gd name="adj1" fmla="val -192091"/>
              <a:gd name="adj2" fmla="val 31113"/>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Image 7">
            <a:extLst>
              <a:ext uri="{FF2B5EF4-FFF2-40B4-BE49-F238E27FC236}">
                <a16:creationId xmlns:a16="http://schemas.microsoft.com/office/drawing/2014/main" id="{38D51956-00D8-04E4-45F8-6C5F18AA5497}"/>
              </a:ext>
            </a:extLst>
          </p:cNvPr>
          <p:cNvPicPr>
            <a:picLocks noChangeAspect="1"/>
          </p:cNvPicPr>
          <p:nvPr/>
        </p:nvPicPr>
        <p:blipFill>
          <a:blip r:embed="rId2"/>
          <a:stretch>
            <a:fillRect/>
          </a:stretch>
        </p:blipFill>
        <p:spPr>
          <a:xfrm>
            <a:off x="408572" y="1758324"/>
            <a:ext cx="8222101" cy="3301725"/>
          </a:xfrm>
          <a:prstGeom prst="rect">
            <a:avLst/>
          </a:prstGeom>
        </p:spPr>
      </p:pic>
      <p:sp>
        <p:nvSpPr>
          <p:cNvPr id="12" name="Accolade fermante 11">
            <a:extLst>
              <a:ext uri="{FF2B5EF4-FFF2-40B4-BE49-F238E27FC236}">
                <a16:creationId xmlns:a16="http://schemas.microsoft.com/office/drawing/2014/main" id="{7149D40D-4212-0A4B-3E03-BFC00136F58E}"/>
              </a:ext>
            </a:extLst>
          </p:cNvPr>
          <p:cNvSpPr/>
          <p:nvPr/>
        </p:nvSpPr>
        <p:spPr>
          <a:xfrm>
            <a:off x="4477870" y="3101409"/>
            <a:ext cx="188259" cy="307777"/>
          </a:xfrm>
          <a:prstGeom prst="rightBrace">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13" name="ZoneTexte 12">
            <a:extLst>
              <a:ext uri="{FF2B5EF4-FFF2-40B4-BE49-F238E27FC236}">
                <a16:creationId xmlns:a16="http://schemas.microsoft.com/office/drawing/2014/main" id="{2DD6D868-10B4-CC3E-4827-0FDCBD37AF7B}"/>
              </a:ext>
            </a:extLst>
          </p:cNvPr>
          <p:cNvSpPr txBox="1"/>
          <p:nvPr/>
        </p:nvSpPr>
        <p:spPr>
          <a:xfrm>
            <a:off x="4760259" y="3101409"/>
            <a:ext cx="3933741" cy="307777"/>
          </a:xfrm>
          <a:prstGeom prst="rect">
            <a:avLst/>
          </a:prstGeom>
          <a:noFill/>
        </p:spPr>
        <p:txBody>
          <a:bodyPr wrap="square" rtlCol="0">
            <a:spAutoFit/>
          </a:bodyPr>
          <a:lstStyle/>
          <a:p>
            <a:r>
              <a:rPr lang="fr-FR" b="1" dirty="0">
                <a:solidFill>
                  <a:srgbClr val="00B0F0"/>
                </a:solidFill>
              </a:rPr>
              <a:t>A plan </a:t>
            </a:r>
            <a:r>
              <a:rPr lang="fr-FR" b="1" dirty="0" err="1">
                <a:solidFill>
                  <a:srgbClr val="00B0F0"/>
                </a:solidFill>
              </a:rPr>
              <a:t>will</a:t>
            </a:r>
            <a:r>
              <a:rPr lang="fr-FR" b="1" dirty="0">
                <a:solidFill>
                  <a:srgbClr val="00B0F0"/>
                </a:solidFill>
              </a:rPr>
              <a:t> </a:t>
            </a:r>
            <a:r>
              <a:rPr lang="fr-FR" b="1" dirty="0" err="1">
                <a:solidFill>
                  <a:srgbClr val="00B0F0"/>
                </a:solidFill>
              </a:rPr>
              <a:t>be</a:t>
            </a:r>
            <a:r>
              <a:rPr lang="fr-FR" b="1" dirty="0">
                <a:solidFill>
                  <a:srgbClr val="00B0F0"/>
                </a:solidFill>
              </a:rPr>
              <a:t> </a:t>
            </a:r>
            <a:r>
              <a:rPr lang="fr-FR" b="1" dirty="0" err="1">
                <a:solidFill>
                  <a:srgbClr val="00B0F0"/>
                </a:solidFill>
              </a:rPr>
              <a:t>discussed</a:t>
            </a:r>
            <a:r>
              <a:rPr lang="fr-FR" b="1" dirty="0">
                <a:solidFill>
                  <a:srgbClr val="00B0F0"/>
                </a:solidFill>
              </a:rPr>
              <a:t> </a:t>
            </a:r>
            <a:r>
              <a:rPr lang="fr-FR" b="1" dirty="0" err="1">
                <a:solidFill>
                  <a:srgbClr val="00B0F0"/>
                </a:solidFill>
              </a:rPr>
              <a:t>during</a:t>
            </a:r>
            <a:r>
              <a:rPr lang="fr-FR" b="1" dirty="0">
                <a:solidFill>
                  <a:srgbClr val="00B0F0"/>
                </a:solidFill>
              </a:rPr>
              <a:t> </a:t>
            </a:r>
            <a:r>
              <a:rPr lang="fr-FR" b="1" dirty="0" err="1">
                <a:solidFill>
                  <a:srgbClr val="00B0F0"/>
                </a:solidFill>
              </a:rPr>
              <a:t>this</a:t>
            </a:r>
            <a:r>
              <a:rPr lang="fr-FR" b="1" dirty="0">
                <a:solidFill>
                  <a:srgbClr val="00B0F0"/>
                </a:solidFill>
              </a:rPr>
              <a:t> session</a:t>
            </a: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F3C97-3A33-D850-D416-0B091EB7FBF3}"/>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8E54798A-62ED-9734-A3FA-A24E482183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Image 7">
            <a:extLst>
              <a:ext uri="{FF2B5EF4-FFF2-40B4-BE49-F238E27FC236}">
                <a16:creationId xmlns:a16="http://schemas.microsoft.com/office/drawing/2014/main" id="{551F903C-01AE-4B3F-2FEE-23A34BB49072}"/>
              </a:ext>
            </a:extLst>
          </p:cNvPr>
          <p:cNvPicPr>
            <a:picLocks noChangeAspect="1"/>
          </p:cNvPicPr>
          <p:nvPr/>
        </p:nvPicPr>
        <p:blipFill>
          <a:blip r:embed="rId2"/>
          <a:stretch>
            <a:fillRect/>
          </a:stretch>
        </p:blipFill>
        <p:spPr>
          <a:xfrm>
            <a:off x="80682" y="2504397"/>
            <a:ext cx="8473673" cy="1233886"/>
          </a:xfrm>
          <a:prstGeom prst="rect">
            <a:avLst/>
          </a:prstGeom>
        </p:spPr>
      </p:pic>
      <p:sp>
        <p:nvSpPr>
          <p:cNvPr id="3" name="ZoneTexte 2">
            <a:extLst>
              <a:ext uri="{FF2B5EF4-FFF2-40B4-BE49-F238E27FC236}">
                <a16:creationId xmlns:a16="http://schemas.microsoft.com/office/drawing/2014/main" id="{FB0EA3CF-BB8A-1C4E-7A3A-DC28DBA68DD9}"/>
              </a:ext>
            </a:extLst>
          </p:cNvPr>
          <p:cNvSpPr txBox="1"/>
          <p:nvPr/>
        </p:nvSpPr>
        <p:spPr>
          <a:xfrm>
            <a:off x="932074" y="4105942"/>
            <a:ext cx="7301752" cy="954107"/>
          </a:xfrm>
          <a:custGeom>
            <a:avLst/>
            <a:gdLst>
              <a:gd name="connsiteX0" fmla="*/ 0 w 7301752"/>
              <a:gd name="connsiteY0" fmla="*/ 0 h 954107"/>
              <a:gd name="connsiteX1" fmla="*/ 444743 w 7301752"/>
              <a:gd name="connsiteY1" fmla="*/ 0 h 954107"/>
              <a:gd name="connsiteX2" fmla="*/ 962504 w 7301752"/>
              <a:gd name="connsiteY2" fmla="*/ 0 h 954107"/>
              <a:gd name="connsiteX3" fmla="*/ 1480264 w 7301752"/>
              <a:gd name="connsiteY3" fmla="*/ 0 h 954107"/>
              <a:gd name="connsiteX4" fmla="*/ 2290095 w 7301752"/>
              <a:gd name="connsiteY4" fmla="*/ 0 h 954107"/>
              <a:gd name="connsiteX5" fmla="*/ 3099926 w 7301752"/>
              <a:gd name="connsiteY5" fmla="*/ 0 h 954107"/>
              <a:gd name="connsiteX6" fmla="*/ 3763721 w 7301752"/>
              <a:gd name="connsiteY6" fmla="*/ 0 h 954107"/>
              <a:gd name="connsiteX7" fmla="*/ 4427517 w 7301752"/>
              <a:gd name="connsiteY7" fmla="*/ 0 h 954107"/>
              <a:gd name="connsiteX8" fmla="*/ 5164330 w 7301752"/>
              <a:gd name="connsiteY8" fmla="*/ 0 h 954107"/>
              <a:gd name="connsiteX9" fmla="*/ 5828126 w 7301752"/>
              <a:gd name="connsiteY9" fmla="*/ 0 h 954107"/>
              <a:gd name="connsiteX10" fmla="*/ 6491921 w 7301752"/>
              <a:gd name="connsiteY10" fmla="*/ 0 h 954107"/>
              <a:gd name="connsiteX11" fmla="*/ 7301752 w 7301752"/>
              <a:gd name="connsiteY11" fmla="*/ 0 h 954107"/>
              <a:gd name="connsiteX12" fmla="*/ 7301752 w 7301752"/>
              <a:gd name="connsiteY12" fmla="*/ 477054 h 954107"/>
              <a:gd name="connsiteX13" fmla="*/ 7301752 w 7301752"/>
              <a:gd name="connsiteY13" fmla="*/ 954107 h 954107"/>
              <a:gd name="connsiteX14" fmla="*/ 6491921 w 7301752"/>
              <a:gd name="connsiteY14" fmla="*/ 954107 h 954107"/>
              <a:gd name="connsiteX15" fmla="*/ 5682091 w 7301752"/>
              <a:gd name="connsiteY15" fmla="*/ 954107 h 954107"/>
              <a:gd name="connsiteX16" fmla="*/ 5164330 w 7301752"/>
              <a:gd name="connsiteY16" fmla="*/ 954107 h 954107"/>
              <a:gd name="connsiteX17" fmla="*/ 4500534 w 7301752"/>
              <a:gd name="connsiteY17" fmla="*/ 954107 h 954107"/>
              <a:gd name="connsiteX18" fmla="*/ 3836739 w 7301752"/>
              <a:gd name="connsiteY18" fmla="*/ 954107 h 954107"/>
              <a:gd name="connsiteX19" fmla="*/ 3172943 w 7301752"/>
              <a:gd name="connsiteY19" fmla="*/ 954107 h 954107"/>
              <a:gd name="connsiteX20" fmla="*/ 2655183 w 7301752"/>
              <a:gd name="connsiteY20" fmla="*/ 954107 h 954107"/>
              <a:gd name="connsiteX21" fmla="*/ 1918369 w 7301752"/>
              <a:gd name="connsiteY21" fmla="*/ 954107 h 954107"/>
              <a:gd name="connsiteX22" fmla="*/ 1254574 w 7301752"/>
              <a:gd name="connsiteY22" fmla="*/ 954107 h 954107"/>
              <a:gd name="connsiteX23" fmla="*/ 0 w 7301752"/>
              <a:gd name="connsiteY23" fmla="*/ 954107 h 954107"/>
              <a:gd name="connsiteX24" fmla="*/ 0 w 7301752"/>
              <a:gd name="connsiteY24" fmla="*/ 496136 h 954107"/>
              <a:gd name="connsiteX25" fmla="*/ 0 w 7301752"/>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301752" h="954107" fill="none" extrusionOk="0">
                <a:moveTo>
                  <a:pt x="0" y="0"/>
                </a:moveTo>
                <a:cubicBezTo>
                  <a:pt x="94461" y="-15426"/>
                  <a:pt x="232770" y="-3438"/>
                  <a:pt x="444743" y="0"/>
                </a:cubicBezTo>
                <a:cubicBezTo>
                  <a:pt x="656716" y="3438"/>
                  <a:pt x="725330" y="20956"/>
                  <a:pt x="962504" y="0"/>
                </a:cubicBezTo>
                <a:cubicBezTo>
                  <a:pt x="1199678" y="-20956"/>
                  <a:pt x="1251241" y="-21489"/>
                  <a:pt x="1480264" y="0"/>
                </a:cubicBezTo>
                <a:cubicBezTo>
                  <a:pt x="1709287" y="21489"/>
                  <a:pt x="1983246" y="2544"/>
                  <a:pt x="2290095" y="0"/>
                </a:cubicBezTo>
                <a:cubicBezTo>
                  <a:pt x="2596944" y="-2544"/>
                  <a:pt x="2823376" y="28307"/>
                  <a:pt x="3099926" y="0"/>
                </a:cubicBezTo>
                <a:cubicBezTo>
                  <a:pt x="3376476" y="-28307"/>
                  <a:pt x="3540473" y="-6170"/>
                  <a:pt x="3763721" y="0"/>
                </a:cubicBezTo>
                <a:cubicBezTo>
                  <a:pt x="3986970" y="6170"/>
                  <a:pt x="4241770" y="7291"/>
                  <a:pt x="4427517" y="0"/>
                </a:cubicBezTo>
                <a:cubicBezTo>
                  <a:pt x="4613264" y="-7291"/>
                  <a:pt x="4802620" y="-511"/>
                  <a:pt x="5164330" y="0"/>
                </a:cubicBezTo>
                <a:cubicBezTo>
                  <a:pt x="5526040" y="511"/>
                  <a:pt x="5540207" y="31568"/>
                  <a:pt x="5828126" y="0"/>
                </a:cubicBezTo>
                <a:cubicBezTo>
                  <a:pt x="6116045" y="-31568"/>
                  <a:pt x="6353845" y="8478"/>
                  <a:pt x="6491921" y="0"/>
                </a:cubicBezTo>
                <a:cubicBezTo>
                  <a:pt x="6629998" y="-8478"/>
                  <a:pt x="6954815" y="-22468"/>
                  <a:pt x="7301752" y="0"/>
                </a:cubicBezTo>
                <a:cubicBezTo>
                  <a:pt x="7305311" y="228185"/>
                  <a:pt x="7313162" y="245907"/>
                  <a:pt x="7301752" y="477054"/>
                </a:cubicBezTo>
                <a:cubicBezTo>
                  <a:pt x="7290342" y="708201"/>
                  <a:pt x="7304535" y="842617"/>
                  <a:pt x="7301752" y="954107"/>
                </a:cubicBezTo>
                <a:cubicBezTo>
                  <a:pt x="6915259" y="987445"/>
                  <a:pt x="6841497" y="983102"/>
                  <a:pt x="6491921" y="954107"/>
                </a:cubicBezTo>
                <a:cubicBezTo>
                  <a:pt x="6142345" y="925112"/>
                  <a:pt x="6084275" y="959396"/>
                  <a:pt x="5682091" y="954107"/>
                </a:cubicBezTo>
                <a:cubicBezTo>
                  <a:pt x="5279907" y="948819"/>
                  <a:pt x="5320623" y="969688"/>
                  <a:pt x="5164330" y="954107"/>
                </a:cubicBezTo>
                <a:cubicBezTo>
                  <a:pt x="5008037" y="938526"/>
                  <a:pt x="4708219" y="932939"/>
                  <a:pt x="4500534" y="954107"/>
                </a:cubicBezTo>
                <a:cubicBezTo>
                  <a:pt x="4292849" y="975275"/>
                  <a:pt x="4156056" y="982751"/>
                  <a:pt x="3836739" y="954107"/>
                </a:cubicBezTo>
                <a:cubicBezTo>
                  <a:pt x="3517422" y="925463"/>
                  <a:pt x="3368216" y="943519"/>
                  <a:pt x="3172943" y="954107"/>
                </a:cubicBezTo>
                <a:cubicBezTo>
                  <a:pt x="2977670" y="964695"/>
                  <a:pt x="2871648" y="969546"/>
                  <a:pt x="2655183" y="954107"/>
                </a:cubicBezTo>
                <a:cubicBezTo>
                  <a:pt x="2438718" y="938668"/>
                  <a:pt x="2227199" y="962936"/>
                  <a:pt x="1918369" y="954107"/>
                </a:cubicBezTo>
                <a:cubicBezTo>
                  <a:pt x="1609539" y="945278"/>
                  <a:pt x="1473600" y="962925"/>
                  <a:pt x="1254574" y="954107"/>
                </a:cubicBezTo>
                <a:cubicBezTo>
                  <a:pt x="1035549" y="945289"/>
                  <a:pt x="616040" y="956807"/>
                  <a:pt x="0" y="954107"/>
                </a:cubicBezTo>
                <a:cubicBezTo>
                  <a:pt x="-7990" y="832778"/>
                  <a:pt x="2171" y="661153"/>
                  <a:pt x="0" y="496136"/>
                </a:cubicBezTo>
                <a:cubicBezTo>
                  <a:pt x="-2171" y="331119"/>
                  <a:pt x="15890" y="240678"/>
                  <a:pt x="0" y="0"/>
                </a:cubicBezTo>
                <a:close/>
              </a:path>
              <a:path w="7301752" h="954107" stroke="0" extrusionOk="0">
                <a:moveTo>
                  <a:pt x="0" y="0"/>
                </a:moveTo>
                <a:cubicBezTo>
                  <a:pt x="302558" y="-2552"/>
                  <a:pt x="418356" y="19174"/>
                  <a:pt x="736813" y="0"/>
                </a:cubicBezTo>
                <a:cubicBezTo>
                  <a:pt x="1055270" y="-19174"/>
                  <a:pt x="1180052" y="-2605"/>
                  <a:pt x="1546644" y="0"/>
                </a:cubicBezTo>
                <a:cubicBezTo>
                  <a:pt x="1913236" y="2605"/>
                  <a:pt x="1837223" y="-5218"/>
                  <a:pt x="1991387" y="0"/>
                </a:cubicBezTo>
                <a:cubicBezTo>
                  <a:pt x="2145551" y="5218"/>
                  <a:pt x="2544061" y="31318"/>
                  <a:pt x="2801218" y="0"/>
                </a:cubicBezTo>
                <a:cubicBezTo>
                  <a:pt x="3058375" y="-31318"/>
                  <a:pt x="3345702" y="-21301"/>
                  <a:pt x="3611048" y="0"/>
                </a:cubicBezTo>
                <a:cubicBezTo>
                  <a:pt x="3876394" y="21301"/>
                  <a:pt x="3841382" y="-21723"/>
                  <a:pt x="4055791" y="0"/>
                </a:cubicBezTo>
                <a:cubicBezTo>
                  <a:pt x="4270200" y="21723"/>
                  <a:pt x="4398798" y="-28303"/>
                  <a:pt x="4646569" y="0"/>
                </a:cubicBezTo>
                <a:cubicBezTo>
                  <a:pt x="4894340" y="28303"/>
                  <a:pt x="5037215" y="4293"/>
                  <a:pt x="5310365" y="0"/>
                </a:cubicBezTo>
                <a:cubicBezTo>
                  <a:pt x="5583515" y="-4293"/>
                  <a:pt x="5569923" y="20356"/>
                  <a:pt x="5828126" y="0"/>
                </a:cubicBezTo>
                <a:cubicBezTo>
                  <a:pt x="6086329" y="-20356"/>
                  <a:pt x="6134482" y="28702"/>
                  <a:pt x="6418904" y="0"/>
                </a:cubicBezTo>
                <a:cubicBezTo>
                  <a:pt x="6703326" y="-28702"/>
                  <a:pt x="6906134" y="4038"/>
                  <a:pt x="7301752" y="0"/>
                </a:cubicBezTo>
                <a:cubicBezTo>
                  <a:pt x="7282537" y="159100"/>
                  <a:pt x="7285797" y="256729"/>
                  <a:pt x="7301752" y="496136"/>
                </a:cubicBezTo>
                <a:cubicBezTo>
                  <a:pt x="7317707" y="735543"/>
                  <a:pt x="7291183" y="749232"/>
                  <a:pt x="7301752" y="954107"/>
                </a:cubicBezTo>
                <a:cubicBezTo>
                  <a:pt x="7179191" y="956759"/>
                  <a:pt x="7011757" y="973597"/>
                  <a:pt x="6783991" y="954107"/>
                </a:cubicBezTo>
                <a:cubicBezTo>
                  <a:pt x="6556225" y="934617"/>
                  <a:pt x="6220352" y="969398"/>
                  <a:pt x="6047178" y="954107"/>
                </a:cubicBezTo>
                <a:cubicBezTo>
                  <a:pt x="5874004" y="938816"/>
                  <a:pt x="5481232" y="984247"/>
                  <a:pt x="5237348" y="954107"/>
                </a:cubicBezTo>
                <a:cubicBezTo>
                  <a:pt x="4993464" y="923968"/>
                  <a:pt x="4972249" y="956152"/>
                  <a:pt x="4792604" y="954107"/>
                </a:cubicBezTo>
                <a:cubicBezTo>
                  <a:pt x="4612959" y="952062"/>
                  <a:pt x="4261984" y="960449"/>
                  <a:pt x="4128809" y="954107"/>
                </a:cubicBezTo>
                <a:cubicBezTo>
                  <a:pt x="3995634" y="947765"/>
                  <a:pt x="3808742" y="963665"/>
                  <a:pt x="3538031" y="954107"/>
                </a:cubicBezTo>
                <a:cubicBezTo>
                  <a:pt x="3267320" y="944549"/>
                  <a:pt x="3200854" y="956080"/>
                  <a:pt x="3093288" y="954107"/>
                </a:cubicBezTo>
                <a:cubicBezTo>
                  <a:pt x="2985722" y="952134"/>
                  <a:pt x="2710886" y="952032"/>
                  <a:pt x="2502510" y="954107"/>
                </a:cubicBezTo>
                <a:cubicBezTo>
                  <a:pt x="2294134" y="956182"/>
                  <a:pt x="2046248" y="939646"/>
                  <a:pt x="1765696" y="954107"/>
                </a:cubicBezTo>
                <a:cubicBezTo>
                  <a:pt x="1485144" y="968568"/>
                  <a:pt x="1282719" y="974715"/>
                  <a:pt x="955866" y="954107"/>
                </a:cubicBezTo>
                <a:cubicBezTo>
                  <a:pt x="629013" y="933500"/>
                  <a:pt x="314826" y="982986"/>
                  <a:pt x="0" y="954107"/>
                </a:cubicBezTo>
                <a:cubicBezTo>
                  <a:pt x="4686" y="818650"/>
                  <a:pt x="-7228" y="721668"/>
                  <a:pt x="0" y="505677"/>
                </a:cubicBezTo>
                <a:cubicBezTo>
                  <a:pt x="7228" y="289686"/>
                  <a:pt x="10968" y="236374"/>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744195391">
                  <a:prstGeom prst="rect">
                    <a:avLst/>
                  </a:prstGeom>
                  <ask:type>
                    <ask:lineSketchFreehand/>
                  </ask:type>
                </ask:lineSketchStyleProps>
              </a:ext>
            </a:extLst>
          </a:ln>
        </p:spPr>
        <p:txBody>
          <a:bodyPr wrap="square" rtlCol="0">
            <a:spAutoFit/>
          </a:bodyPr>
          <a:lstStyle/>
          <a:p>
            <a:r>
              <a:rPr lang="en-US" dirty="0"/>
              <a:t>Pending APs: </a:t>
            </a:r>
          </a:p>
          <a:p>
            <a:pPr marL="285750" indent="-285750">
              <a:buFont typeface="Arial" panose="020B0604020202020204" pitchFamily="34" charset="0"/>
              <a:buChar char="•"/>
            </a:pPr>
            <a:r>
              <a:rPr lang="en-US" dirty="0"/>
              <a:t>Follow-up with TMF</a:t>
            </a:r>
          </a:p>
          <a:p>
            <a:pPr marL="285750" indent="-285750">
              <a:buFont typeface="Arial" panose="020B0604020202020204" pitchFamily="34" charset="0"/>
              <a:buChar char="•"/>
            </a:pPr>
            <a:r>
              <a:rPr lang="en-US" dirty="0"/>
              <a:t>Authors of terminology to assess/raise any terminology misalignment</a:t>
            </a:r>
          </a:p>
          <a:p>
            <a:pPr marL="285750" indent="-285750">
              <a:buFont typeface="Arial" panose="020B0604020202020204" pitchFamily="34" charset="0"/>
              <a:buChar char="•"/>
            </a:pPr>
            <a:r>
              <a:rPr lang="en-US" dirty="0"/>
              <a:t>Authors of incident management to check the objects mapping, in particular</a:t>
            </a:r>
          </a:p>
        </p:txBody>
      </p:sp>
    </p:spTree>
    <p:extLst>
      <p:ext uri="{BB962C8B-B14F-4D97-AF65-F5344CB8AC3E}">
        <p14:creationId xmlns:p14="http://schemas.microsoft.com/office/powerpoint/2010/main" val="366403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Image 7">
            <a:extLst>
              <a:ext uri="{FF2B5EF4-FFF2-40B4-BE49-F238E27FC236}">
                <a16:creationId xmlns:a16="http://schemas.microsoft.com/office/drawing/2014/main" id="{B09291F4-29A8-006B-DB58-803654E0FABB}"/>
              </a:ext>
            </a:extLst>
          </p:cNvPr>
          <p:cNvPicPr>
            <a:picLocks noChangeAspect="1"/>
          </p:cNvPicPr>
          <p:nvPr/>
        </p:nvPicPr>
        <p:blipFill>
          <a:blip r:embed="rId2"/>
          <a:stretch>
            <a:fillRect/>
          </a:stretch>
        </p:blipFill>
        <p:spPr>
          <a:xfrm>
            <a:off x="388640" y="1828145"/>
            <a:ext cx="7413952" cy="2423018"/>
          </a:xfrm>
          <a:prstGeom prst="rect">
            <a:avLst/>
          </a:prstGeom>
        </p:spPr>
      </p:pic>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custGeom>
            <a:avLst/>
            <a:gdLst>
              <a:gd name="connsiteX0" fmla="*/ 0 w 7711888"/>
              <a:gd name="connsiteY0" fmla="*/ 0 h 523220"/>
              <a:gd name="connsiteX1" fmla="*/ 719776 w 7711888"/>
              <a:gd name="connsiteY1" fmla="*/ 0 h 523220"/>
              <a:gd name="connsiteX2" fmla="*/ 1516671 w 7711888"/>
              <a:gd name="connsiteY2" fmla="*/ 0 h 523220"/>
              <a:gd name="connsiteX3" fmla="*/ 2082210 w 7711888"/>
              <a:gd name="connsiteY3" fmla="*/ 0 h 523220"/>
              <a:gd name="connsiteX4" fmla="*/ 2570629 w 7711888"/>
              <a:gd name="connsiteY4" fmla="*/ 0 h 523220"/>
              <a:gd name="connsiteX5" fmla="*/ 3059049 w 7711888"/>
              <a:gd name="connsiteY5" fmla="*/ 0 h 523220"/>
              <a:gd name="connsiteX6" fmla="*/ 3701706 w 7711888"/>
              <a:gd name="connsiteY6" fmla="*/ 0 h 523220"/>
              <a:gd name="connsiteX7" fmla="*/ 4267245 w 7711888"/>
              <a:gd name="connsiteY7" fmla="*/ 0 h 523220"/>
              <a:gd name="connsiteX8" fmla="*/ 4987021 w 7711888"/>
              <a:gd name="connsiteY8" fmla="*/ 0 h 523220"/>
              <a:gd name="connsiteX9" fmla="*/ 5629678 w 7711888"/>
              <a:gd name="connsiteY9" fmla="*/ 0 h 523220"/>
              <a:gd name="connsiteX10" fmla="*/ 6426573 w 7711888"/>
              <a:gd name="connsiteY10" fmla="*/ 0 h 523220"/>
              <a:gd name="connsiteX11" fmla="*/ 7146350 w 7711888"/>
              <a:gd name="connsiteY11" fmla="*/ 0 h 523220"/>
              <a:gd name="connsiteX12" fmla="*/ 7711888 w 7711888"/>
              <a:gd name="connsiteY12" fmla="*/ 0 h 523220"/>
              <a:gd name="connsiteX13" fmla="*/ 7711888 w 7711888"/>
              <a:gd name="connsiteY13" fmla="*/ 523220 h 523220"/>
              <a:gd name="connsiteX14" fmla="*/ 7069231 w 7711888"/>
              <a:gd name="connsiteY14" fmla="*/ 523220 h 523220"/>
              <a:gd name="connsiteX15" fmla="*/ 6349454 w 7711888"/>
              <a:gd name="connsiteY15" fmla="*/ 523220 h 523220"/>
              <a:gd name="connsiteX16" fmla="*/ 5552559 w 7711888"/>
              <a:gd name="connsiteY16" fmla="*/ 523220 h 523220"/>
              <a:gd name="connsiteX17" fmla="*/ 4909902 w 7711888"/>
              <a:gd name="connsiteY17" fmla="*/ 523220 h 523220"/>
              <a:gd name="connsiteX18" fmla="*/ 4267245 w 7711888"/>
              <a:gd name="connsiteY18" fmla="*/ 523220 h 523220"/>
              <a:gd name="connsiteX19" fmla="*/ 3701706 w 7711888"/>
              <a:gd name="connsiteY19" fmla="*/ 523220 h 523220"/>
              <a:gd name="connsiteX20" fmla="*/ 2904811 w 7711888"/>
              <a:gd name="connsiteY20" fmla="*/ 523220 h 523220"/>
              <a:gd name="connsiteX21" fmla="*/ 2262154 w 7711888"/>
              <a:gd name="connsiteY21" fmla="*/ 523220 h 523220"/>
              <a:gd name="connsiteX22" fmla="*/ 1696615 w 7711888"/>
              <a:gd name="connsiteY22" fmla="*/ 523220 h 523220"/>
              <a:gd name="connsiteX23" fmla="*/ 1131077 w 7711888"/>
              <a:gd name="connsiteY23" fmla="*/ 523220 h 523220"/>
              <a:gd name="connsiteX24" fmla="*/ 565538 w 7711888"/>
              <a:gd name="connsiteY24" fmla="*/ 523220 h 523220"/>
              <a:gd name="connsiteX25" fmla="*/ 0 w 7711888"/>
              <a:gd name="connsiteY25" fmla="*/ 523220 h 523220"/>
              <a:gd name="connsiteX26" fmla="*/ 0 w 7711888"/>
              <a:gd name="connsiteY2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523220"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27396" y="226323"/>
                  <a:pt x="7734903" y="306997"/>
                  <a:pt x="7711888" y="523220"/>
                </a:cubicBezTo>
                <a:cubicBezTo>
                  <a:pt x="7393440" y="510967"/>
                  <a:pt x="7327281" y="544295"/>
                  <a:pt x="7069231" y="523220"/>
                </a:cubicBezTo>
                <a:cubicBezTo>
                  <a:pt x="6811181" y="502145"/>
                  <a:pt x="6509708" y="546039"/>
                  <a:pt x="6349454" y="523220"/>
                </a:cubicBezTo>
                <a:cubicBezTo>
                  <a:pt x="6189200" y="500401"/>
                  <a:pt x="5925492" y="510338"/>
                  <a:pt x="5552559" y="523220"/>
                </a:cubicBezTo>
                <a:cubicBezTo>
                  <a:pt x="5179627" y="536102"/>
                  <a:pt x="5044195" y="551544"/>
                  <a:pt x="4909902" y="523220"/>
                </a:cubicBezTo>
                <a:cubicBezTo>
                  <a:pt x="4775609" y="494896"/>
                  <a:pt x="4537004" y="491214"/>
                  <a:pt x="4267245" y="523220"/>
                </a:cubicBezTo>
                <a:cubicBezTo>
                  <a:pt x="3997486" y="555226"/>
                  <a:pt x="3873628" y="529441"/>
                  <a:pt x="3701706" y="523220"/>
                </a:cubicBezTo>
                <a:cubicBezTo>
                  <a:pt x="3529784" y="516999"/>
                  <a:pt x="3238737" y="545738"/>
                  <a:pt x="2904811" y="523220"/>
                </a:cubicBezTo>
                <a:cubicBezTo>
                  <a:pt x="2570886" y="500702"/>
                  <a:pt x="2548078" y="539330"/>
                  <a:pt x="2262154" y="523220"/>
                </a:cubicBezTo>
                <a:cubicBezTo>
                  <a:pt x="1976230" y="507110"/>
                  <a:pt x="1901082" y="529733"/>
                  <a:pt x="1696615" y="523220"/>
                </a:cubicBezTo>
                <a:cubicBezTo>
                  <a:pt x="1492148" y="516707"/>
                  <a:pt x="1406591" y="532348"/>
                  <a:pt x="1131077" y="523220"/>
                </a:cubicBezTo>
                <a:cubicBezTo>
                  <a:pt x="855563" y="514092"/>
                  <a:pt x="829666" y="549692"/>
                  <a:pt x="565538" y="523220"/>
                </a:cubicBezTo>
                <a:cubicBezTo>
                  <a:pt x="301410" y="496748"/>
                  <a:pt x="170947" y="505577"/>
                  <a:pt x="0" y="523220"/>
                </a:cubicBezTo>
                <a:cubicBezTo>
                  <a:pt x="14723" y="297275"/>
                  <a:pt x="-9491" y="123861"/>
                  <a:pt x="0" y="0"/>
                </a:cubicBezTo>
                <a:close/>
              </a:path>
              <a:path w="7711888" h="523220"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699006" y="168374"/>
                  <a:pt x="7695211" y="301383"/>
                  <a:pt x="7711888" y="523220"/>
                </a:cubicBezTo>
                <a:cubicBezTo>
                  <a:pt x="7557861" y="551162"/>
                  <a:pt x="7260668" y="521865"/>
                  <a:pt x="6992112" y="523220"/>
                </a:cubicBezTo>
                <a:cubicBezTo>
                  <a:pt x="6723556" y="524575"/>
                  <a:pt x="6539448" y="491361"/>
                  <a:pt x="6272336" y="523220"/>
                </a:cubicBezTo>
                <a:cubicBezTo>
                  <a:pt x="6005224" y="555079"/>
                  <a:pt x="5793589" y="538133"/>
                  <a:pt x="5475440" y="523220"/>
                </a:cubicBezTo>
                <a:cubicBezTo>
                  <a:pt x="5157291" y="508307"/>
                  <a:pt x="5133258" y="494741"/>
                  <a:pt x="4832783" y="523220"/>
                </a:cubicBezTo>
                <a:cubicBezTo>
                  <a:pt x="4532308" y="551699"/>
                  <a:pt x="4406838" y="499362"/>
                  <a:pt x="4113007" y="523220"/>
                </a:cubicBezTo>
                <a:cubicBezTo>
                  <a:pt x="3819176" y="547078"/>
                  <a:pt x="3789368" y="515095"/>
                  <a:pt x="3701706" y="523220"/>
                </a:cubicBezTo>
                <a:cubicBezTo>
                  <a:pt x="3614044" y="531345"/>
                  <a:pt x="3247035" y="498679"/>
                  <a:pt x="2904811" y="523220"/>
                </a:cubicBezTo>
                <a:cubicBezTo>
                  <a:pt x="2562587" y="547761"/>
                  <a:pt x="2606807" y="501884"/>
                  <a:pt x="2339273" y="523220"/>
                </a:cubicBezTo>
                <a:cubicBezTo>
                  <a:pt x="2071739" y="544556"/>
                  <a:pt x="2047213" y="510006"/>
                  <a:pt x="1773734" y="523220"/>
                </a:cubicBezTo>
                <a:cubicBezTo>
                  <a:pt x="1500255" y="536434"/>
                  <a:pt x="1419722" y="525736"/>
                  <a:pt x="1208196" y="523220"/>
                </a:cubicBezTo>
                <a:cubicBezTo>
                  <a:pt x="996670" y="520704"/>
                  <a:pt x="474512" y="513992"/>
                  <a:pt x="0" y="523220"/>
                </a:cubicBezTo>
                <a:cubicBezTo>
                  <a:pt x="-17284" y="317085"/>
                  <a:pt x="-11950" y="245663"/>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An </a:t>
            </a:r>
            <a:r>
              <a:rPr lang="fr-FR" i="1" dirty="0" err="1"/>
              <a:t>additional</a:t>
            </a:r>
            <a:r>
              <a:rPr lang="fr-FR" i="1" dirty="0"/>
              <a:t> </a:t>
            </a:r>
            <a:r>
              <a:rPr lang="fr-FR" i="1" dirty="0" err="1"/>
              <a:t>interim</a:t>
            </a:r>
            <a:r>
              <a:rPr lang="fr-FR" i="1" dirty="0"/>
              <a:t> </a:t>
            </a:r>
            <a:r>
              <a:rPr lang="fr-FR" i="1" dirty="0" err="1"/>
              <a:t>is</a:t>
            </a:r>
            <a:r>
              <a:rPr lang="fr-FR" i="1" dirty="0"/>
              <a:t>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IETF#121 (</a:t>
            </a:r>
            <a:r>
              <a:rPr lang="fr-FR" i="1" dirty="0" err="1"/>
              <a:t>likely</a:t>
            </a:r>
            <a:r>
              <a:rPr lang="fr-FR" i="1" dirty="0"/>
              <a:t> on Digital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400800" y="3916290"/>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DC4BF35C-BFF9-5971-37E5-50C2228413AC}"/>
              </a:ext>
            </a:extLst>
          </p:cNvPr>
          <p:cNvSpPr txBox="1"/>
          <p:nvPr/>
        </p:nvSpPr>
        <p:spPr>
          <a:xfrm>
            <a:off x="7195738" y="3872422"/>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
        <p:nvSpPr>
          <p:cNvPr id="12" name="Flèche : gauche 11">
            <a:extLst>
              <a:ext uri="{FF2B5EF4-FFF2-40B4-BE49-F238E27FC236}">
                <a16:creationId xmlns:a16="http://schemas.microsoft.com/office/drawing/2014/main" id="{26A20807-2E93-A134-BAA6-3FCD22B75060}"/>
              </a:ext>
            </a:extLst>
          </p:cNvPr>
          <p:cNvSpPr/>
          <p:nvPr/>
        </p:nvSpPr>
        <p:spPr>
          <a:xfrm>
            <a:off x="6274535" y="2701224"/>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103407" y="2664997"/>
            <a:ext cx="1764927" cy="307777"/>
          </a:xfrm>
          <a:prstGeom prst="rect">
            <a:avLst/>
          </a:prstGeom>
          <a:noFill/>
        </p:spPr>
        <p:txBody>
          <a:bodyPr wrap="square" rtlCol="0">
            <a:spAutoFit/>
          </a:bodyPr>
          <a:lstStyle/>
          <a:p>
            <a:r>
              <a:rPr lang="fr-FR" dirty="0" err="1">
                <a:solidFill>
                  <a:srgbClr val="00B0F0"/>
                </a:solidFill>
              </a:rPr>
              <a:t>Anomaly</a:t>
            </a:r>
            <a:r>
              <a:rPr lang="fr-FR" dirty="0">
                <a:solidFill>
                  <a:srgbClr val="00B0F0"/>
                </a:solidFill>
              </a:rPr>
              <a:t> </a:t>
            </a:r>
            <a:r>
              <a:rPr lang="fr-FR" dirty="0" err="1">
                <a:solidFill>
                  <a:srgbClr val="00B0F0"/>
                </a:solidFill>
              </a:rPr>
              <a:t>detection</a:t>
            </a:r>
            <a:endParaRPr lang="fr-FR" dirty="0">
              <a:solidFill>
                <a:srgbClr val="00B0F0"/>
              </a:solidFill>
            </a:endParaRPr>
          </a:p>
        </p:txBody>
      </p:sp>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79</TotalTime>
  <Words>923</Words>
  <Application>Microsoft Office PowerPoint</Application>
  <PresentationFormat>Affichage à l'écran (16:9)</PresentationFormat>
  <Paragraphs>96</Paragraphs>
  <Slides>18</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18</vt:i4>
      </vt:variant>
    </vt:vector>
  </HeadingPairs>
  <TitlesOfParts>
    <vt:vector size="27"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120 Meeting Tips</vt:lpstr>
      <vt:lpstr>Agenda</vt:lpstr>
      <vt:lpstr>Documents Status</vt:lpstr>
      <vt:lpstr>Milestones</vt:lpstr>
      <vt:lpstr>Liaison Statements</vt:lpstr>
      <vt:lpstr>Interim Meetings: Past &amp; Future</vt:lpstr>
      <vt:lpstr>IETF#120 Hackathons</vt:lpstr>
      <vt:lpstr>Misc.</vt:lpstr>
      <vt:lpstr>Appendix: Session Goals</vt:lpstr>
      <vt:lpstr>Initial WG Priorities: Reminder</vt:lpstr>
      <vt:lpstr>Priority I</vt:lpstr>
      <vt:lpstr>Priority II.B</vt:lpstr>
      <vt:lpstr>Priority III</vt:lpstr>
      <vt:lpstr>Priority IV</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4</cp:revision>
  <dcterms:modified xsi:type="dcterms:W3CDTF">2024-07-25T10:33:24Z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