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5" r:id="rId2"/>
    <p:sldId id="400" r:id="rId3"/>
    <p:sldId id="409" r:id="rId4"/>
    <p:sldId id="407" r:id="rId5"/>
    <p:sldId id="403" r:id="rId6"/>
    <p:sldId id="408" r:id="rId7"/>
    <p:sldId id="406" r:id="rId8"/>
    <p:sldId id="40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80EA8-2EA2-4643-844F-898E84DC1F14}" v="7" dt="2024-07-15T08:41:22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0476" autoAdjust="0"/>
  </p:normalViewPr>
  <p:slideViewPr>
    <p:cSldViewPr>
      <p:cViewPr varScale="1">
        <p:scale>
          <a:sx n="118" d="100"/>
          <a:sy n="118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1FA80EA8-2EA2-4643-844F-898E84DC1F14}"/>
    <pc:docChg chg="undo custSel addSld delSld modSld">
      <pc:chgData name="BOUCADAIR Mohamed INNOV/NET" userId="2acbca90-6db1-4111-98c4-832797dda751" providerId="ADAL" clId="{1FA80EA8-2EA2-4643-844F-898E84DC1F14}" dt="2024-07-15T08:53:09.592" v="3433" actId="207"/>
      <pc:docMkLst>
        <pc:docMk/>
      </pc:docMkLst>
      <pc:sldChg chg="modSp mod">
        <pc:chgData name="BOUCADAIR Mohamed INNOV/NET" userId="2acbca90-6db1-4111-98c4-832797dda751" providerId="ADAL" clId="{1FA80EA8-2EA2-4643-844F-898E84DC1F14}" dt="2024-07-15T07:34:48.741" v="48" actId="20577"/>
        <pc:sldMkLst>
          <pc:docMk/>
          <pc:sldMk cId="2358325018" sldId="395"/>
        </pc:sldMkLst>
        <pc:spChg chg="mod">
          <ac:chgData name="BOUCADAIR Mohamed INNOV/NET" userId="2acbca90-6db1-4111-98c4-832797dda751" providerId="ADAL" clId="{1FA80EA8-2EA2-4643-844F-898E84DC1F14}" dt="2024-07-15T07:34:48.741" v="48" actId="20577"/>
          <ac:spMkLst>
            <pc:docMk/>
            <pc:sldMk cId="2358325018" sldId="395"/>
            <ac:spMk id="3" creationId="{00000000-0000-0000-0000-000000000000}"/>
          </ac:spMkLst>
        </pc:spChg>
      </pc:sldChg>
      <pc:sldChg chg="modSp mod">
        <pc:chgData name="BOUCADAIR Mohamed INNOV/NET" userId="2acbca90-6db1-4111-98c4-832797dda751" providerId="ADAL" clId="{1FA80EA8-2EA2-4643-844F-898E84DC1F14}" dt="2024-07-15T08:13:26.168" v="2450" actId="20577"/>
        <pc:sldMkLst>
          <pc:docMk/>
          <pc:sldMk cId="378199930" sldId="400"/>
        </pc:sldMkLst>
        <pc:spChg chg="mod">
          <ac:chgData name="BOUCADAIR Mohamed INNOV/NET" userId="2acbca90-6db1-4111-98c4-832797dda751" providerId="ADAL" clId="{1FA80EA8-2EA2-4643-844F-898E84DC1F14}" dt="2024-07-15T08:13:26.168" v="2450" actId="20577"/>
          <ac:spMkLst>
            <pc:docMk/>
            <pc:sldMk cId="378199930" sldId="400"/>
            <ac:spMk id="2" creationId="{14F863D4-58C1-C3D8-ED52-7097A57A4A68}"/>
          </ac:spMkLst>
        </pc:spChg>
      </pc:sldChg>
      <pc:sldChg chg="modSp mod">
        <pc:chgData name="BOUCADAIR Mohamed INNOV/NET" userId="2acbca90-6db1-4111-98c4-832797dda751" providerId="ADAL" clId="{1FA80EA8-2EA2-4643-844F-898E84DC1F14}" dt="2024-07-15T08:53:09.592" v="3433" actId="207"/>
        <pc:sldMkLst>
          <pc:docMk/>
          <pc:sldMk cId="2794130683" sldId="403"/>
        </pc:sldMkLst>
        <pc:spChg chg="mod">
          <ac:chgData name="BOUCADAIR Mohamed INNOV/NET" userId="2acbca90-6db1-4111-98c4-832797dda751" providerId="ADAL" clId="{1FA80EA8-2EA2-4643-844F-898E84DC1F14}" dt="2024-07-15T08:33:49.768" v="2504" actId="20577"/>
          <ac:spMkLst>
            <pc:docMk/>
            <pc:sldMk cId="2794130683" sldId="403"/>
            <ac:spMk id="2" creationId="{7D09E646-81CE-550C-AC24-21E4EA8BE5AE}"/>
          </ac:spMkLst>
        </pc:spChg>
        <pc:spChg chg="mod">
          <ac:chgData name="BOUCADAIR Mohamed INNOV/NET" userId="2acbca90-6db1-4111-98c4-832797dda751" providerId="ADAL" clId="{1FA80EA8-2EA2-4643-844F-898E84DC1F14}" dt="2024-07-15T08:53:09.592" v="3433" actId="207"/>
          <ac:spMkLst>
            <pc:docMk/>
            <pc:sldMk cId="2794130683" sldId="403"/>
            <ac:spMk id="3" creationId="{D366925A-4342-C469-A694-EF2F29D5995C}"/>
          </ac:spMkLst>
        </pc:spChg>
      </pc:sldChg>
      <pc:sldChg chg="del">
        <pc:chgData name="BOUCADAIR Mohamed INNOV/NET" userId="2acbca90-6db1-4111-98c4-832797dda751" providerId="ADAL" clId="{1FA80EA8-2EA2-4643-844F-898E84DC1F14}" dt="2024-07-15T07:42:05.210" v="124" actId="2696"/>
        <pc:sldMkLst>
          <pc:docMk/>
          <pc:sldMk cId="664152041" sldId="404"/>
        </pc:sldMkLst>
      </pc:sldChg>
      <pc:sldChg chg="add del">
        <pc:chgData name="BOUCADAIR Mohamed INNOV/NET" userId="2acbca90-6db1-4111-98c4-832797dda751" providerId="ADAL" clId="{1FA80EA8-2EA2-4643-844F-898E84DC1F14}" dt="2024-07-15T08:14:20.185" v="2451" actId="47"/>
        <pc:sldMkLst>
          <pc:docMk/>
          <pc:sldMk cId="1479705863" sldId="404"/>
        </pc:sldMkLst>
      </pc:sldChg>
      <pc:sldChg chg="del">
        <pc:chgData name="BOUCADAIR Mohamed INNOV/NET" userId="2acbca90-6db1-4111-98c4-832797dda751" providerId="ADAL" clId="{1FA80EA8-2EA2-4643-844F-898E84DC1F14}" dt="2024-07-15T07:42:05.210" v="124" actId="2696"/>
        <pc:sldMkLst>
          <pc:docMk/>
          <pc:sldMk cId="1745269972" sldId="405"/>
        </pc:sldMkLst>
      </pc:sldChg>
      <pc:sldChg chg="add">
        <pc:chgData name="BOUCADAIR Mohamed INNOV/NET" userId="2acbca90-6db1-4111-98c4-832797dda751" providerId="ADAL" clId="{1FA80EA8-2EA2-4643-844F-898E84DC1F14}" dt="2024-07-15T07:42:07.943" v="125"/>
        <pc:sldMkLst>
          <pc:docMk/>
          <pc:sldMk cId="2857642307" sldId="405"/>
        </pc:sldMkLst>
      </pc:sldChg>
      <pc:sldChg chg="add">
        <pc:chgData name="BOUCADAIR Mohamed INNOV/NET" userId="2acbca90-6db1-4111-98c4-832797dda751" providerId="ADAL" clId="{1FA80EA8-2EA2-4643-844F-898E84DC1F14}" dt="2024-07-15T07:42:07.943" v="125"/>
        <pc:sldMkLst>
          <pc:docMk/>
          <pc:sldMk cId="1219096863" sldId="406"/>
        </pc:sldMkLst>
      </pc:sldChg>
      <pc:sldChg chg="del">
        <pc:chgData name="BOUCADAIR Mohamed INNOV/NET" userId="2acbca90-6db1-4111-98c4-832797dda751" providerId="ADAL" clId="{1FA80EA8-2EA2-4643-844F-898E84DC1F14}" dt="2024-07-15T07:42:05.210" v="124" actId="2696"/>
        <pc:sldMkLst>
          <pc:docMk/>
          <pc:sldMk cId="1761800993" sldId="406"/>
        </pc:sldMkLst>
      </pc:sldChg>
      <pc:sldChg chg="addSp modSp mod">
        <pc:chgData name="BOUCADAIR Mohamed INNOV/NET" userId="2acbca90-6db1-4111-98c4-832797dda751" providerId="ADAL" clId="{1FA80EA8-2EA2-4643-844F-898E84DC1F14}" dt="2024-07-15T08:32:58.970" v="2459" actId="1076"/>
        <pc:sldMkLst>
          <pc:docMk/>
          <pc:sldMk cId="1315938594" sldId="407"/>
        </pc:sldMkLst>
        <pc:spChg chg="mod">
          <ac:chgData name="BOUCADAIR Mohamed INNOV/NET" userId="2acbca90-6db1-4111-98c4-832797dda751" providerId="ADAL" clId="{1FA80EA8-2EA2-4643-844F-898E84DC1F14}" dt="2024-07-15T08:32:45.357" v="2455" actId="20577"/>
          <ac:spMkLst>
            <pc:docMk/>
            <pc:sldMk cId="1315938594" sldId="407"/>
            <ac:spMk id="2" creationId="{A1820F23-1167-7675-CD2B-73DC4DD5C3F3}"/>
          </ac:spMkLst>
        </pc:spChg>
        <pc:spChg chg="mod">
          <ac:chgData name="BOUCADAIR Mohamed INNOV/NET" userId="2acbca90-6db1-4111-98c4-832797dda751" providerId="ADAL" clId="{1FA80EA8-2EA2-4643-844F-898E84DC1F14}" dt="2024-07-15T08:32:58.970" v="2459" actId="1076"/>
          <ac:spMkLst>
            <pc:docMk/>
            <pc:sldMk cId="1315938594" sldId="407"/>
            <ac:spMk id="3" creationId="{C16CDFE3-A755-9EF6-FC96-AC82D01C1665}"/>
          </ac:spMkLst>
        </pc:spChg>
        <pc:spChg chg="mod">
          <ac:chgData name="BOUCADAIR Mohamed INNOV/NET" userId="2acbca90-6db1-4111-98c4-832797dda751" providerId="ADAL" clId="{1FA80EA8-2EA2-4643-844F-898E84DC1F14}" dt="2024-07-15T07:49:24.810" v="203" actId="693"/>
          <ac:spMkLst>
            <pc:docMk/>
            <pc:sldMk cId="1315938594" sldId="407"/>
            <ac:spMk id="4" creationId="{7CE490E3-F4F2-C6F1-E252-20EFDEE99E18}"/>
          </ac:spMkLst>
        </pc:spChg>
        <pc:spChg chg="add mod">
          <ac:chgData name="BOUCADAIR Mohamed INNOV/NET" userId="2acbca90-6db1-4111-98c4-832797dda751" providerId="ADAL" clId="{1FA80EA8-2EA2-4643-844F-898E84DC1F14}" dt="2024-07-15T07:49:27.194" v="204" actId="693"/>
          <ac:spMkLst>
            <pc:docMk/>
            <pc:sldMk cId="1315938594" sldId="407"/>
            <ac:spMk id="7" creationId="{4A6F64F8-A12A-C9AA-B0DF-74160028563D}"/>
          </ac:spMkLst>
        </pc:spChg>
        <pc:picChg chg="add mod">
          <ac:chgData name="BOUCADAIR Mohamed INNOV/NET" userId="2acbca90-6db1-4111-98c4-832797dda751" providerId="ADAL" clId="{1FA80EA8-2EA2-4643-844F-898E84DC1F14}" dt="2024-07-15T07:46:44.744" v="186" actId="14100"/>
          <ac:picMkLst>
            <pc:docMk/>
            <pc:sldMk cId="1315938594" sldId="407"/>
            <ac:picMk id="6" creationId="{7A9F4DCE-A3F9-345D-D304-5F89379AFC49}"/>
          </ac:picMkLst>
        </pc:picChg>
      </pc:sldChg>
      <pc:sldChg chg="modSp new mod">
        <pc:chgData name="BOUCADAIR Mohamed INNOV/NET" userId="2acbca90-6db1-4111-98c4-832797dda751" providerId="ADAL" clId="{1FA80EA8-2EA2-4643-844F-898E84DC1F14}" dt="2024-07-15T07:34:34.159" v="42" actId="20577"/>
        <pc:sldMkLst>
          <pc:docMk/>
          <pc:sldMk cId="4237393640" sldId="408"/>
        </pc:sldMkLst>
        <pc:spChg chg="mod">
          <ac:chgData name="BOUCADAIR Mohamed INNOV/NET" userId="2acbca90-6db1-4111-98c4-832797dda751" providerId="ADAL" clId="{1FA80EA8-2EA2-4643-844F-898E84DC1F14}" dt="2024-07-15T07:34:34.159" v="42" actId="20577"/>
          <ac:spMkLst>
            <pc:docMk/>
            <pc:sldMk cId="4237393640" sldId="408"/>
            <ac:spMk id="2" creationId="{E6578710-8391-221C-D9E6-8A051720A9CF}"/>
          </ac:spMkLst>
        </pc:spChg>
      </pc:sldChg>
      <pc:sldChg chg="addSp delSp modSp new mod">
        <pc:chgData name="BOUCADAIR Mohamed INNOV/NET" userId="2acbca90-6db1-4111-98c4-832797dda751" providerId="ADAL" clId="{1FA80EA8-2EA2-4643-844F-898E84DC1F14}" dt="2024-07-15T08:03:08.864" v="1696" actId="1076"/>
        <pc:sldMkLst>
          <pc:docMk/>
          <pc:sldMk cId="3625664532" sldId="409"/>
        </pc:sldMkLst>
        <pc:spChg chg="mod">
          <ac:chgData name="BOUCADAIR Mohamed INNOV/NET" userId="2acbca90-6db1-4111-98c4-832797dda751" providerId="ADAL" clId="{1FA80EA8-2EA2-4643-844F-898E84DC1F14}" dt="2024-07-15T07:40:30.676" v="89" actId="20577"/>
          <ac:spMkLst>
            <pc:docMk/>
            <pc:sldMk cId="3625664532" sldId="409"/>
            <ac:spMk id="2" creationId="{4CB01F6B-85E2-D760-0336-55E62B022CC3}"/>
          </ac:spMkLst>
        </pc:spChg>
        <pc:spChg chg="del">
          <ac:chgData name="BOUCADAIR Mohamed INNOV/NET" userId="2acbca90-6db1-4111-98c4-832797dda751" providerId="ADAL" clId="{1FA80EA8-2EA2-4643-844F-898E84DC1F14}" dt="2024-07-15T07:40:21.193" v="50" actId="478"/>
          <ac:spMkLst>
            <pc:docMk/>
            <pc:sldMk cId="3625664532" sldId="409"/>
            <ac:spMk id="3" creationId="{11DA1473-885B-B533-2770-0DC4C5EEE1AF}"/>
          </ac:spMkLst>
        </pc:spChg>
        <pc:spChg chg="add del">
          <ac:chgData name="BOUCADAIR Mohamed INNOV/NET" userId="2acbca90-6db1-4111-98c4-832797dda751" providerId="ADAL" clId="{1FA80EA8-2EA2-4643-844F-898E84DC1F14}" dt="2024-07-15T08:01:48.581" v="1616" actId="478"/>
          <ac:spMkLst>
            <pc:docMk/>
            <pc:sldMk cId="3625664532" sldId="409"/>
            <ac:spMk id="6" creationId="{9E15B4B4-4D4E-B914-A18F-1D62E0F230C6}"/>
          </ac:spMkLst>
        </pc:spChg>
        <pc:spChg chg="add del mod">
          <ac:chgData name="BOUCADAIR Mohamed INNOV/NET" userId="2acbca90-6db1-4111-98c4-832797dda751" providerId="ADAL" clId="{1FA80EA8-2EA2-4643-844F-898E84DC1F14}" dt="2024-07-15T08:01:49.798" v="1617" actId="478"/>
          <ac:spMkLst>
            <pc:docMk/>
            <pc:sldMk cId="3625664532" sldId="409"/>
            <ac:spMk id="7" creationId="{8EF6ACB9-2ECD-4CE5-2C17-43FC59B9EFED}"/>
          </ac:spMkLst>
        </pc:spChg>
        <pc:spChg chg="add del mod">
          <ac:chgData name="BOUCADAIR Mohamed INNOV/NET" userId="2acbca90-6db1-4111-98c4-832797dda751" providerId="ADAL" clId="{1FA80EA8-2EA2-4643-844F-898E84DC1F14}" dt="2024-07-15T08:02:45.049" v="1688" actId="11529"/>
          <ac:spMkLst>
            <pc:docMk/>
            <pc:sldMk cId="3625664532" sldId="409"/>
            <ac:spMk id="8" creationId="{FA4C4781-F299-9B03-0429-5DA461F6FAF5}"/>
          </ac:spMkLst>
        </pc:spChg>
        <pc:spChg chg="add del mod">
          <ac:chgData name="BOUCADAIR Mohamed INNOV/NET" userId="2acbca90-6db1-4111-98c4-832797dda751" providerId="ADAL" clId="{1FA80EA8-2EA2-4643-844F-898E84DC1F14}" dt="2024-07-15T08:02:43.216" v="1684" actId="767"/>
          <ac:spMkLst>
            <pc:docMk/>
            <pc:sldMk cId="3625664532" sldId="409"/>
            <ac:spMk id="9" creationId="{CBCB5FC5-3C64-D4F1-7FCC-D1415C30491B}"/>
          </ac:spMkLst>
        </pc:spChg>
        <pc:spChg chg="add">
          <ac:chgData name="BOUCADAIR Mohamed INNOV/NET" userId="2acbca90-6db1-4111-98c4-832797dda751" providerId="ADAL" clId="{1FA80EA8-2EA2-4643-844F-898E84DC1F14}" dt="2024-07-15T08:02:58.427" v="1689" actId="11529"/>
          <ac:spMkLst>
            <pc:docMk/>
            <pc:sldMk cId="3625664532" sldId="409"/>
            <ac:spMk id="10" creationId="{1160E4D6-D07E-E208-9200-389DD985ABE7}"/>
          </ac:spMkLst>
        </pc:spChg>
        <pc:spChg chg="add mod">
          <ac:chgData name="BOUCADAIR Mohamed INNOV/NET" userId="2acbca90-6db1-4111-98c4-832797dda751" providerId="ADAL" clId="{1FA80EA8-2EA2-4643-844F-898E84DC1F14}" dt="2024-07-15T08:03:08.864" v="1696" actId="1076"/>
          <ac:spMkLst>
            <pc:docMk/>
            <pc:sldMk cId="3625664532" sldId="409"/>
            <ac:spMk id="11" creationId="{58260958-90A9-E80D-963B-BD6480A57BD3}"/>
          </ac:spMkLst>
        </pc:spChg>
        <pc:picChg chg="add mod">
          <ac:chgData name="BOUCADAIR Mohamed INNOV/NET" userId="2acbca90-6db1-4111-98c4-832797dda751" providerId="ADAL" clId="{1FA80EA8-2EA2-4643-844F-898E84DC1F14}" dt="2024-07-15T07:40:39.758" v="93" actId="1076"/>
          <ac:picMkLst>
            <pc:docMk/>
            <pc:sldMk cId="3625664532" sldId="409"/>
            <ac:picMk id="5" creationId="{2E6E98C8-6A33-89C8-8873-39131FC02E2E}"/>
          </ac:picMkLst>
        </pc:picChg>
      </pc:sldChg>
      <pc:sldChg chg="modSp new del mod">
        <pc:chgData name="BOUCADAIR Mohamed INNOV/NET" userId="2acbca90-6db1-4111-98c4-832797dda751" providerId="ADAL" clId="{1FA80EA8-2EA2-4643-844F-898E84DC1F14}" dt="2024-07-15T08:42:53.357" v="2830" actId="47"/>
        <pc:sldMkLst>
          <pc:docMk/>
          <pc:sldMk cId="2583905484" sldId="410"/>
        </pc:sldMkLst>
        <pc:spChg chg="mod">
          <ac:chgData name="BOUCADAIR Mohamed INNOV/NET" userId="2acbca90-6db1-4111-98c4-832797dda751" providerId="ADAL" clId="{1FA80EA8-2EA2-4643-844F-898E84DC1F14}" dt="2024-07-15T08:39:23.040" v="2775"/>
          <ac:spMkLst>
            <pc:docMk/>
            <pc:sldMk cId="2583905484" sldId="410"/>
            <ac:spMk id="2" creationId="{1D858898-381B-9708-BDB6-5AAEF7452B58}"/>
          </ac:spMkLst>
        </pc:spChg>
        <pc:spChg chg="mod">
          <ac:chgData name="BOUCADAIR Mohamed INNOV/NET" userId="2acbca90-6db1-4111-98c4-832797dda751" providerId="ADAL" clId="{1FA80EA8-2EA2-4643-844F-898E84DC1F14}" dt="2024-07-15T08:41:38.289" v="2829" actId="20577"/>
          <ac:spMkLst>
            <pc:docMk/>
            <pc:sldMk cId="2583905484" sldId="410"/>
            <ac:spMk id="3" creationId="{0B2CE837-1C5A-4E4C-067C-35973B7831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tracker.ietf.org/doc/rfc353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0" y="1052736"/>
            <a:ext cx="8964488" cy="2765326"/>
          </a:xfrm>
        </p:spPr>
        <p:txBody>
          <a:bodyPr>
            <a:noAutofit/>
          </a:bodyPr>
          <a:lstStyle/>
          <a:p>
            <a:r>
              <a:rPr lang="en-US" dirty="0"/>
              <a:t>An Update of Operators Requirements on Network Management Protocols and Modelling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draft-boucadair-nmop-rfc3535-20years-later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005064"/>
            <a:ext cx="8496944" cy="227523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IETF#120, Brisbane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July 2024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Mohamed Boucadair (Orange), Luis M. Contreras (Telefonica), </a:t>
            </a:r>
          </a:p>
          <a:p>
            <a:r>
              <a:rPr lang="en-US" sz="2000" dirty="0">
                <a:solidFill>
                  <a:schemeClr val="tx1"/>
                </a:solidFill>
              </a:rPr>
              <a:t>Óscar Gonzalez de Dios (Telefonica), </a:t>
            </a:r>
            <a:r>
              <a:rPr lang="fr-FR" sz="2000" dirty="0">
                <a:solidFill>
                  <a:schemeClr val="tx1"/>
                </a:solidFill>
              </a:rPr>
              <a:t>Thomas Graf (Swisscom), </a:t>
            </a:r>
          </a:p>
          <a:p>
            <a:r>
              <a:rPr lang="fr-FR" sz="2000" dirty="0">
                <a:solidFill>
                  <a:schemeClr val="tx1"/>
                </a:solidFill>
              </a:rPr>
              <a:t>Reshad Rahman (Equinix)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863D4-58C1-C3D8-ED52-7097A57A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This I-D? (A </a:t>
            </a:r>
            <a:r>
              <a:rPr lang="fr-FR" dirty="0" err="1"/>
              <a:t>Reminder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FBA2-1A7C-0F3F-49E1-2BC00677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RFC 3535 was instrumental in structuring and guiding network management effort within the IETF</a:t>
            </a:r>
          </a:p>
          <a:p>
            <a:pPr lvl="1"/>
            <a:r>
              <a:rPr lang="en-US" sz="2400" dirty="0"/>
              <a:t>Catalyst for NETCONF/YANG</a:t>
            </a:r>
          </a:p>
          <a:p>
            <a:endParaRPr lang="en-US" sz="2400" dirty="0"/>
          </a:p>
          <a:p>
            <a:r>
              <a:rPr lang="en-US" sz="2400" dirty="0"/>
              <a:t>More than 20 years after RFC 3535</a:t>
            </a:r>
          </a:p>
          <a:p>
            <a:pPr lvl="1"/>
            <a:r>
              <a:rPr lang="en-US" sz="2400" dirty="0"/>
              <a:t>Despite</a:t>
            </a:r>
          </a:p>
          <a:p>
            <a:pPr lvl="2"/>
            <a:r>
              <a:rPr lang="en-US" sz="1800" dirty="0"/>
              <a:t>Many protocols were specified (NETCONF/RESTCONF/COMI)</a:t>
            </a:r>
          </a:p>
          <a:p>
            <a:pPr lvl="2"/>
            <a:r>
              <a:rPr lang="en-US" sz="1800" dirty="0"/>
              <a:t>YANG is more and more perceived as a transport independent modeling language</a:t>
            </a:r>
          </a:p>
          <a:p>
            <a:pPr lvl="2"/>
            <a:r>
              <a:rPr lang="en-US" sz="1800" dirty="0"/>
              <a:t>Network automation is a trivial enabler in operations</a:t>
            </a:r>
          </a:p>
          <a:p>
            <a:pPr lvl="1"/>
            <a:r>
              <a:rPr lang="en-US" sz="2400" dirty="0"/>
              <a:t>There is a need for</a:t>
            </a:r>
          </a:p>
          <a:p>
            <a:pPr lvl="2"/>
            <a:r>
              <a:rPr lang="en-US" sz="1800" dirty="0"/>
              <a:t>Deployment reality check</a:t>
            </a:r>
          </a:p>
          <a:p>
            <a:pPr lvl="2"/>
            <a:r>
              <a:rPr lang="en-US" sz="1800" dirty="0"/>
              <a:t>Refreshing the deployment assumptions </a:t>
            </a:r>
          </a:p>
          <a:p>
            <a:pPr lvl="2"/>
            <a:r>
              <a:rPr lang="en-US" sz="1800" dirty="0"/>
              <a:t>Checking whether new requirements on network management operations are emerging from the operators</a:t>
            </a:r>
          </a:p>
          <a:p>
            <a:pPr lvl="2"/>
            <a:r>
              <a:rPr lang="en-US" sz="1800" dirty="0"/>
              <a:t>Assessing whether there are blocking points</a:t>
            </a:r>
          </a:p>
        </p:txBody>
      </p:sp>
    </p:spTree>
    <p:extLst>
      <p:ext uri="{BB962C8B-B14F-4D97-AF65-F5344CB8AC3E}">
        <p14:creationId xmlns:p14="http://schemas.microsoft.com/office/powerpoint/2010/main" val="3781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01F6B-85E2-D760-0336-55E62B0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Changes </a:t>
            </a:r>
            <a:r>
              <a:rPr lang="fr-FR" dirty="0" err="1"/>
              <a:t>Since</a:t>
            </a:r>
            <a:r>
              <a:rPr lang="fr-FR" dirty="0"/>
              <a:t> IETF#119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6E98C8-6A33-89C8-8873-39131FC0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" y="1844824"/>
            <a:ext cx="8992161" cy="4264439"/>
          </a:xfrm>
          <a:prstGeom prst="rect">
            <a:avLst/>
          </a:prstGeom>
        </p:spPr>
      </p:pic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1160E4D6-D07E-E208-9200-389DD985ABE7}"/>
              </a:ext>
            </a:extLst>
          </p:cNvPr>
          <p:cNvSpPr/>
          <p:nvPr/>
        </p:nvSpPr>
        <p:spPr>
          <a:xfrm>
            <a:off x="7668344" y="4437112"/>
            <a:ext cx="288032" cy="1672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260958-90A9-E80D-963B-BD6480A57BD3}"/>
              </a:ext>
            </a:extLst>
          </p:cNvPr>
          <p:cNvSpPr txBox="1"/>
          <p:nvPr/>
        </p:nvSpPr>
        <p:spPr>
          <a:xfrm>
            <a:off x="7991150" y="50885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62566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20F23-1167-7675-CD2B-73DC4DD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Item/Milestone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490E3-F4F2-C6F1-E252-20EFDEE99E18}"/>
              </a:ext>
            </a:extLst>
          </p:cNvPr>
          <p:cNvSpPr/>
          <p:nvPr/>
        </p:nvSpPr>
        <p:spPr>
          <a:xfrm>
            <a:off x="215516" y="1268760"/>
            <a:ext cx="8712968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topics of focus for the working group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NETCONF/YANG Push integration with Apache Kafka &amp; time series databases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 detection and incident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Issues related to deployment/usage of YANG topology modules (e.g., to model a Digital Map)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Consider/plan an approach for updating 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RFC 3535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-bis (collecting updated operator requirements for IETF network management solutions)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6CDFE3-A755-9EF6-FC96-AC82D01C1665}"/>
              </a:ext>
            </a:extLst>
          </p:cNvPr>
          <p:cNvSpPr txBox="1"/>
          <p:nvPr/>
        </p:nvSpPr>
        <p:spPr>
          <a:xfrm>
            <a:off x="6762955" y="4038196"/>
            <a:ext cx="216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Excerpt</a:t>
            </a:r>
            <a:r>
              <a:rPr lang="fr-FR" sz="1200" i="1" dirty="0"/>
              <a:t> </a:t>
            </a:r>
            <a:r>
              <a:rPr lang="fr-FR" sz="1200" i="1" dirty="0" err="1"/>
              <a:t>from</a:t>
            </a:r>
            <a:r>
              <a:rPr lang="fr-FR" sz="1200" i="1" dirty="0"/>
              <a:t> the NMOP Charter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9F4DCE-A3F9-345D-D304-5F89379AF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5" y="4347236"/>
            <a:ext cx="7983448" cy="2476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F64F8-A12A-C9AA-B0DF-74160028563D}"/>
              </a:ext>
            </a:extLst>
          </p:cNvPr>
          <p:cNvSpPr/>
          <p:nvPr/>
        </p:nvSpPr>
        <p:spPr>
          <a:xfrm>
            <a:off x="215516" y="6309320"/>
            <a:ext cx="8712968" cy="2740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9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9E646-81CE-550C-AC24-21E4EA8B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Next?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6925A-4342-C469-A694-EF2F29D5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WG coordinates with the IAB to organize NEMOPS Workshop with the hope to collect inputs from </a:t>
            </a:r>
            <a:r>
              <a:rPr lang="en-US" sz="2400" b="1" i="1" dirty="0">
                <a:solidFill>
                  <a:srgbClr val="00B0F0"/>
                </a:solidFill>
              </a:rPr>
              <a:t>a wider operators’ community </a:t>
            </a:r>
            <a:r>
              <a:rPr lang="en-US" sz="2400" dirty="0"/>
              <a:t>(noy only those participating to the IETF)</a:t>
            </a:r>
          </a:p>
          <a:p>
            <a:pPr lvl="1"/>
            <a:r>
              <a:rPr lang="en-US" sz="2400" dirty="0"/>
              <a:t>A workshop report will be published by the IAB</a:t>
            </a:r>
          </a:p>
          <a:p>
            <a:pPr lvl="1"/>
            <a:r>
              <a:rPr lang="en-US" sz="2400" dirty="0"/>
              <a:t>That report </a:t>
            </a:r>
            <a:r>
              <a:rPr lang="en-US" sz="2400" b="1" i="1" dirty="0">
                <a:solidFill>
                  <a:srgbClr val="00B0F0"/>
                </a:solidFill>
              </a:rPr>
              <a:t>does not reflect IETF consensus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Options for discussion</a:t>
            </a:r>
          </a:p>
          <a:p>
            <a:pPr lvl="1"/>
            <a:r>
              <a:rPr lang="en-US" sz="2400" b="1" dirty="0">
                <a:solidFill>
                  <a:srgbClr val="00B0F0"/>
                </a:solidFill>
              </a:rPr>
              <a:t>#1</a:t>
            </a:r>
            <a:r>
              <a:rPr lang="en-US" sz="2400" dirty="0"/>
              <a:t>: </a:t>
            </a:r>
            <a:r>
              <a:rPr lang="en-US" sz="2400" i="1" dirty="0"/>
              <a:t>Submit </a:t>
            </a:r>
            <a:r>
              <a:rPr lang="en-US" sz="2400" i="1" dirty="0">
                <a:hlinkClick r:id="rId2"/>
              </a:rPr>
              <a:t>draft-boucadair-nmop-rfc3535-20years-later</a:t>
            </a:r>
            <a:r>
              <a:rPr lang="en-US" sz="2400" i="1" dirty="0"/>
              <a:t> as an individual contribution to NEMOPS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B0F0"/>
                </a:solidFill>
              </a:rPr>
              <a:t>#2</a:t>
            </a:r>
            <a:r>
              <a:rPr lang="en-US" sz="2400" dirty="0"/>
              <a:t>: </a:t>
            </a:r>
            <a:r>
              <a:rPr lang="en-US" sz="2400" i="1" dirty="0"/>
              <a:t>Maintain an NMOP document that reflects the WG consensus</a:t>
            </a:r>
          </a:p>
          <a:p>
            <a:endParaRPr lang="en-US" sz="2400" dirty="0"/>
          </a:p>
          <a:p>
            <a:r>
              <a:rPr lang="en-US" sz="2400" dirty="0"/>
              <a:t>#1 seems reasonable for the long-term transformations</a:t>
            </a:r>
          </a:p>
          <a:p>
            <a:r>
              <a:rPr lang="en-US" sz="2400" dirty="0"/>
              <a:t>However, #2 seems more appropriate for IETF-specific adjustments (e.g., new YANG publication process)</a:t>
            </a:r>
          </a:p>
          <a:p>
            <a:r>
              <a:rPr lang="en-US" sz="2400" dirty="0"/>
              <a:t>How should we proceed? #1, #2, or both?  </a:t>
            </a:r>
          </a:p>
        </p:txBody>
      </p:sp>
    </p:spTree>
    <p:extLst>
      <p:ext uri="{BB962C8B-B14F-4D97-AF65-F5344CB8AC3E}">
        <p14:creationId xmlns:p14="http://schemas.microsoft.com/office/powerpoint/2010/main" val="279413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78710-8391-221C-D9E6-8A051720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8B237-760A-235F-6652-F4C1CD28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9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374EE-4B18-4008-8619-A3882B5A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Sample</a:t>
            </a:r>
            <a:r>
              <a:rPr lang="fr-FR" dirty="0"/>
              <a:t> 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1C274-9982-8D99-68E9-3396D725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current YANG device models ecosystem is </a:t>
            </a:r>
            <a:r>
              <a:rPr lang="en-US" sz="2000" b="1" i="1" dirty="0">
                <a:solidFill>
                  <a:srgbClr val="00B0F0"/>
                </a:solidFill>
              </a:rPr>
              <a:t>fragmented</a:t>
            </a:r>
          </a:p>
          <a:p>
            <a:pPr lvl="1"/>
            <a:r>
              <a:rPr lang="en-US" sz="1600" dirty="0"/>
              <a:t>IETF, </a:t>
            </a:r>
            <a:r>
              <a:rPr lang="en-US" sz="1600" dirty="0" err="1"/>
              <a:t>OpenConfig</a:t>
            </a:r>
            <a:r>
              <a:rPr lang="en-US" sz="1600" dirty="0"/>
              <a:t>, ONF, etc.</a:t>
            </a:r>
          </a:p>
          <a:p>
            <a:r>
              <a:rPr lang="en-US" sz="2000" dirty="0"/>
              <a:t>Unlike service and network models, IETF-defined device models </a:t>
            </a:r>
            <a:r>
              <a:rPr lang="en-US" sz="2000" b="1" i="1" dirty="0">
                <a:solidFill>
                  <a:srgbClr val="00B0F0"/>
                </a:solidFill>
              </a:rPr>
              <a:t>are not widely implemented</a:t>
            </a:r>
          </a:p>
          <a:p>
            <a:r>
              <a:rPr lang="en-US" sz="2000" dirty="0"/>
              <a:t>It is takes </a:t>
            </a:r>
            <a:r>
              <a:rPr lang="en-US" sz="2000" b="1" i="1" dirty="0">
                <a:solidFill>
                  <a:srgbClr val="00B0F0"/>
                </a:solidFill>
              </a:rPr>
              <a:t>too long to produce device models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in the IETF; with many functions not even available: many specs were abandoned</a:t>
            </a:r>
          </a:p>
          <a:p>
            <a:r>
              <a:rPr lang="en-US" sz="2000" dirty="0"/>
              <a:t>The rule seems even to be the </a:t>
            </a:r>
            <a:r>
              <a:rPr lang="en-US" sz="2000" b="1" i="1" dirty="0">
                <a:solidFill>
                  <a:srgbClr val="00B0F0"/>
                </a:solidFill>
              </a:rPr>
              <a:t>prevalence of proprietary YANG Modules, CLI, and limited abstraction</a:t>
            </a:r>
          </a:p>
          <a:p>
            <a:r>
              <a:rPr lang="en-US" sz="2000" dirty="0"/>
              <a:t>Many NETCONF-related tools are (being) specified by the IETF, but these tools are </a:t>
            </a:r>
            <a:r>
              <a:rPr lang="en-US" sz="2000" b="1" i="1" dirty="0">
                <a:solidFill>
                  <a:srgbClr val="00B0F0"/>
                </a:solidFill>
              </a:rPr>
              <a:t>not widely supported </a:t>
            </a:r>
            <a:r>
              <a:rPr lang="en-US" sz="2000" dirty="0"/>
              <a:t>(e.g., Push vs. </a:t>
            </a:r>
            <a:r>
              <a:rPr lang="en-US" sz="2000" dirty="0" err="1"/>
              <a:t>gNMI</a:t>
            </a:r>
            <a:r>
              <a:rPr lang="en-US" sz="2000" dirty="0"/>
              <a:t>)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Lack of agile process </a:t>
            </a:r>
            <a:r>
              <a:rPr lang="en-US" sz="2000" dirty="0"/>
              <a:t>for (the maintenance of) YANG modules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Integration complexity</a:t>
            </a:r>
          </a:p>
          <a:p>
            <a:r>
              <a:rPr lang="en-US" sz="2000" dirty="0"/>
              <a:t>YANG-formatted </a:t>
            </a:r>
            <a:r>
              <a:rPr lang="en-US" sz="2000" b="1" i="1" dirty="0">
                <a:solidFill>
                  <a:srgbClr val="00B0F0"/>
                </a:solidFill>
              </a:rPr>
              <a:t>data manipulation</a:t>
            </a:r>
          </a:p>
          <a:p>
            <a:r>
              <a:rPr lang="en-US" sz="2000" dirty="0"/>
              <a:t>Some networks have specific network management requirements such as the need for </a:t>
            </a:r>
            <a:r>
              <a:rPr lang="en-US" sz="2000" b="1" i="1" dirty="0">
                <a:solidFill>
                  <a:srgbClr val="00B0F0"/>
                </a:solidFill>
              </a:rPr>
              <a:t>asynchronous operations </a:t>
            </a:r>
            <a:r>
              <a:rPr lang="en-US" sz="2000" dirty="0"/>
              <a:t>or constraints on data compactness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Translation and mapping </a:t>
            </a:r>
            <a:r>
              <a:rPr lang="en-US" sz="2000" dirty="0"/>
              <a:t>between service/network and device models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Inconsistent data structures </a:t>
            </a:r>
            <a:r>
              <a:rPr lang="en-US" sz="2000" dirty="0"/>
              <a:t>in network protocols for data export</a:t>
            </a:r>
          </a:p>
          <a:p>
            <a:r>
              <a:rPr lang="en-US" sz="2000" dirty="0"/>
              <a:t>Etc.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1909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9C055-02F0-3CDD-1B96-2B62B39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Candidate Direction of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5AB8-5BF6-5449-09AC-7730CCC0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Rationalize device models </a:t>
            </a:r>
            <a:r>
              <a:rPr lang="en-US" dirty="0"/>
              <a:t>space and avoid redundant efforts</a:t>
            </a:r>
          </a:p>
          <a:p>
            <a:pPr lvl="1"/>
            <a:r>
              <a:rPr lang="en-US" dirty="0"/>
              <a:t>Clear guidance for the development of device models in the IETF</a:t>
            </a:r>
          </a:p>
          <a:p>
            <a:endParaRPr lang="en-US" dirty="0"/>
          </a:p>
          <a:p>
            <a:r>
              <a:rPr lang="en-US" dirty="0"/>
              <a:t>More </a:t>
            </a:r>
            <a:r>
              <a:rPr lang="en-US" b="1" i="1" dirty="0">
                <a:solidFill>
                  <a:srgbClr val="00B0F0"/>
                </a:solidFill>
              </a:rPr>
              <a:t>agile process </a:t>
            </a:r>
            <a:r>
              <a:rPr lang="en-US" dirty="0"/>
              <a:t>for developing YANG modules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More Profiling</a:t>
            </a:r>
          </a:p>
          <a:p>
            <a:pPr lvl="1"/>
            <a:r>
              <a:rPr lang="en-US" dirty="0"/>
              <a:t>E.g., A profile with a set of recommendations about core/key NETCONF/RESTCONF features with the appropriate justification will help the emergence of more implementations that meet the operators’ needs</a:t>
            </a:r>
          </a:p>
          <a:p>
            <a:pPr lvl="1"/>
            <a:r>
              <a:rPr lang="en-US" dirty="0"/>
              <a:t>YANG profiles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Reassess the value of some IETF proposals </a:t>
            </a:r>
            <a:r>
              <a:rPr lang="en-US" dirty="0"/>
              <a:t>vs. competing/emerging solutions would be useful (e.g., </a:t>
            </a:r>
            <a:r>
              <a:rPr lang="en-US" dirty="0" err="1"/>
              <a:t>gRPC</a:t>
            </a:r>
            <a:r>
              <a:rPr lang="en-US" dirty="0"/>
              <a:t> vs. YANG-Push)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642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605</Words>
  <Application>Microsoft Office PowerPoint</Application>
  <PresentationFormat>Affichage à l'écran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Thème Office</vt:lpstr>
      <vt:lpstr>An Update of Operators Requirements on Network Management Protocols and Modelling draft-boucadair-nmop-rfc3535-20years-later</vt:lpstr>
      <vt:lpstr>Why This I-D? (A Reminder)</vt:lpstr>
      <vt:lpstr>Main Changes Since IETF#119</vt:lpstr>
      <vt:lpstr>Work Item/Milestone</vt:lpstr>
      <vt:lpstr>What’s Next?</vt:lpstr>
      <vt:lpstr>Appendix</vt:lpstr>
      <vt:lpstr>Sample Observations</vt:lpstr>
      <vt:lpstr>Candidate Direction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on Attachment Circuit Effort</dc:title>
  <dc:creator>BOUCADAIR Mohamed IMT/OLN</dc:creator>
  <cp:lastModifiedBy>BOUCADAIR Mohamed INNOV/NET</cp:lastModifiedBy>
  <cp:revision>943</cp:revision>
  <dcterms:created xsi:type="dcterms:W3CDTF">2016-11-23T08:01:43Z</dcterms:created>
  <dcterms:modified xsi:type="dcterms:W3CDTF">2024-07-15T08:53:17Z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