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6FCF"/>
    <a:srgbClr val="FD8008"/>
    <a:srgbClr val="0F80FF"/>
    <a:srgbClr val="10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4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7951-7935-414E-96AB-1778767871F6}" type="datetimeFigureOut">
              <a:rPr lang="en-US" smtClean="0"/>
              <a:t>18/06/20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 bwMode="auto">
          <a:xfrm>
            <a:off x="1251002" y="1823827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/>
              <a:t>target_name</a:t>
            </a:r>
            <a:endParaRPr lang="en-US" sz="8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48186" y="1953854"/>
            <a:ext cx="1018330" cy="275590"/>
            <a:chOff x="2817914" y="3068638"/>
            <a:chExt cx="1018330" cy="275590"/>
          </a:xfrm>
          <a:solidFill>
            <a:srgbClr val="108001">
              <a:alpha val="50000"/>
            </a:srgbClr>
          </a:solidFill>
        </p:grpSpPr>
        <p:sp>
          <p:nvSpPr>
            <p:cNvPr id="24" name="Chevron 23"/>
            <p:cNvSpPr/>
            <p:nvPr/>
          </p:nvSpPr>
          <p:spPr bwMode="auto">
            <a:xfrm rot="10800000" flipH="1">
              <a:off x="2817914" y="3068638"/>
              <a:ext cx="1018330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0025" y="3098711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forward_primer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>
            <a:off x="2148185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66" idx="0"/>
          </p:cNvCxnSpPr>
          <p:nvPr/>
        </p:nvCxnSpPr>
        <p:spPr bwMode="auto">
          <a:xfrm>
            <a:off x="3166516" y="1953854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55"/>
          <p:cNvGrpSpPr/>
          <p:nvPr/>
        </p:nvGrpSpPr>
        <p:grpSpPr>
          <a:xfrm>
            <a:off x="5962729" y="1953854"/>
            <a:ext cx="983141" cy="275590"/>
            <a:chOff x="5471159" y="3097848"/>
            <a:chExt cx="983141" cy="275590"/>
          </a:xfrm>
          <a:solidFill>
            <a:srgbClr val="108001">
              <a:alpha val="50000"/>
            </a:srgbClr>
          </a:solidFill>
        </p:grpSpPr>
        <p:sp>
          <p:nvSpPr>
            <p:cNvPr id="30" name="Chevron 29"/>
            <p:cNvSpPr/>
            <p:nvPr/>
          </p:nvSpPr>
          <p:spPr bwMode="auto">
            <a:xfrm rot="10800000">
              <a:off x="5471159" y="3097848"/>
              <a:ext cx="983141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2088" y="3127920"/>
              <a:ext cx="941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reverse_primer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>
            <a:off x="595009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69" idx="0"/>
          </p:cNvCxnSpPr>
          <p:nvPr/>
        </p:nvCxnSpPr>
        <p:spPr bwMode="auto">
          <a:xfrm>
            <a:off x="6945870" y="1953854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724391" y="2330557"/>
            <a:ext cx="67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 bwMode="auto">
          <a:xfrm>
            <a:off x="8062009" y="1953854"/>
            <a:ext cx="0" cy="3767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251003" y="1308750"/>
            <a:ext cx="1279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forward 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5724" y="2375007"/>
            <a:ext cx="84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dirty="0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kern="1200" dirty="0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09890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D8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689644" y="1716105"/>
            <a:ext cx="787395" cy="215444"/>
          </a:xfrm>
          <a:prstGeom prst="rect">
            <a:avLst/>
          </a:prstGeom>
          <a:solidFill>
            <a:srgbClr val="FD8008">
              <a:alpha val="50000"/>
            </a:srgbClr>
          </a:solidFill>
          <a:ln>
            <a:solidFill>
              <a:srgbClr val="FD8008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5775" y="238135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 bwMode="auto">
          <a:xfrm flipH="1">
            <a:off x="1251001" y="1953854"/>
            <a:ext cx="2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1574953" y="2374216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4" name="Left Brace 63"/>
          <p:cNvSpPr/>
          <p:nvPr/>
        </p:nvSpPr>
        <p:spPr>
          <a:xfrm rot="5400000">
            <a:off x="4429328" y="-756949"/>
            <a:ext cx="235400" cy="4797687"/>
          </a:xfrm>
          <a:prstGeom prst="leftBrace">
            <a:avLst/>
          </a:prstGeom>
          <a:ln w="12700" cmpd="sng">
            <a:solidFill>
              <a:srgbClr val="FD6F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TextBox 65"/>
          <p:cNvSpPr txBox="1"/>
          <p:nvPr/>
        </p:nvSpPr>
        <p:spPr>
          <a:xfrm>
            <a:off x="2615148" y="2560425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89494" y="2381357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94503" y="2560425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12302" y="1308750"/>
            <a:ext cx="659155" cy="215444"/>
          </a:xfrm>
          <a:prstGeom prst="rect">
            <a:avLst/>
          </a:prstGeom>
          <a:solidFill>
            <a:srgbClr val="FD6FCF">
              <a:alpha val="50000"/>
            </a:srgbClr>
          </a:solidFill>
          <a:ln>
            <a:solidFill>
              <a:srgbClr val="FD6FCF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A</a:t>
            </a:r>
            <a:r>
              <a:rPr lang="en-GB" sz="800" b="1" dirty="0" err="1" smtClean="0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mplicon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72" name="Right Arrow 71"/>
          <p:cNvSpPr/>
          <p:nvPr/>
        </p:nvSpPr>
        <p:spPr bwMode="auto">
          <a:xfrm flipH="1">
            <a:off x="1331573" y="4201545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/>
              <a:t>target_name</a:t>
            </a:r>
            <a:endParaRPr lang="en-US" sz="8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2228757" y="4331572"/>
            <a:ext cx="1018330" cy="275590"/>
            <a:chOff x="2817914" y="3068638"/>
            <a:chExt cx="1018330" cy="275590"/>
          </a:xfrm>
          <a:solidFill>
            <a:srgbClr val="108001">
              <a:alpha val="50000"/>
            </a:srgbClr>
          </a:solidFill>
        </p:grpSpPr>
        <p:sp>
          <p:nvSpPr>
            <p:cNvPr id="74" name="Chevron 73"/>
            <p:cNvSpPr/>
            <p:nvPr/>
          </p:nvSpPr>
          <p:spPr bwMode="auto">
            <a:xfrm rot="10800000" flipH="1">
              <a:off x="2817914" y="3068638"/>
              <a:ext cx="1018330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0025" y="3098711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forward_primer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 bwMode="auto">
          <a:xfrm>
            <a:off x="2228756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endCxn id="93" idx="0"/>
          </p:cNvCxnSpPr>
          <p:nvPr/>
        </p:nvCxnSpPr>
        <p:spPr bwMode="auto">
          <a:xfrm>
            <a:off x="3247087" y="4331572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6043300" y="4331572"/>
            <a:ext cx="983141" cy="275590"/>
            <a:chOff x="5471159" y="3097848"/>
            <a:chExt cx="983141" cy="275590"/>
          </a:xfrm>
          <a:solidFill>
            <a:srgbClr val="108001">
              <a:alpha val="50000"/>
            </a:srgbClr>
          </a:solidFill>
        </p:grpSpPr>
        <p:sp>
          <p:nvSpPr>
            <p:cNvPr id="79" name="Chevron 78"/>
            <p:cNvSpPr/>
            <p:nvPr/>
          </p:nvSpPr>
          <p:spPr bwMode="auto">
            <a:xfrm rot="10800000">
              <a:off x="5471159" y="3097848"/>
              <a:ext cx="983141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92088" y="3127920"/>
              <a:ext cx="941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reverse_primer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>
            <a:off x="6030663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endCxn id="95" idx="0"/>
          </p:cNvCxnSpPr>
          <p:nvPr/>
        </p:nvCxnSpPr>
        <p:spPr bwMode="auto">
          <a:xfrm>
            <a:off x="7026441" y="4331572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804962" y="4708275"/>
            <a:ext cx="67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 bwMode="auto">
          <a:xfrm>
            <a:off x="8142580" y="4331572"/>
            <a:ext cx="0" cy="3767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1331574" y="3686468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reverse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56295" y="4752725"/>
            <a:ext cx="84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dirty="0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kern="1200" dirty="0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4179473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D8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3770215" y="4093823"/>
            <a:ext cx="787395" cy="215444"/>
          </a:xfrm>
          <a:prstGeom prst="rect">
            <a:avLst/>
          </a:prstGeom>
          <a:solidFill>
            <a:srgbClr val="FD8008">
              <a:alpha val="50000"/>
            </a:srgbClr>
          </a:solidFill>
          <a:ln>
            <a:solidFill>
              <a:srgbClr val="FD8008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6346" y="4759075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90" name="Straight Arrow Connector 89"/>
          <p:cNvCxnSpPr>
            <a:endCxn id="89" idx="0"/>
          </p:cNvCxnSpPr>
          <p:nvPr/>
        </p:nvCxnSpPr>
        <p:spPr bwMode="auto">
          <a:xfrm flipH="1">
            <a:off x="1331572" y="4331572"/>
            <a:ext cx="2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1655524" y="4751934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2" name="Left Brace 91"/>
          <p:cNvSpPr/>
          <p:nvPr/>
        </p:nvSpPr>
        <p:spPr>
          <a:xfrm rot="5400000">
            <a:off x="4509899" y="1620769"/>
            <a:ext cx="235400" cy="4797687"/>
          </a:xfrm>
          <a:prstGeom prst="leftBrace">
            <a:avLst/>
          </a:prstGeom>
          <a:ln w="12700" cmpd="sng">
            <a:solidFill>
              <a:srgbClr val="FD6F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TextBox 92"/>
          <p:cNvSpPr txBox="1"/>
          <p:nvPr/>
        </p:nvSpPr>
        <p:spPr>
          <a:xfrm>
            <a:off x="2695719" y="4938143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70065" y="4759075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75074" y="4938143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92873" y="3686468"/>
            <a:ext cx="659155" cy="215444"/>
          </a:xfrm>
          <a:prstGeom prst="rect">
            <a:avLst/>
          </a:prstGeom>
          <a:solidFill>
            <a:srgbClr val="FD6FCF">
              <a:alpha val="50000"/>
            </a:srgbClr>
          </a:solidFill>
          <a:ln>
            <a:solidFill>
              <a:srgbClr val="FD6FCF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Amplicon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Pajon</dc:creator>
  <cp:lastModifiedBy>Anne Pajon</cp:lastModifiedBy>
  <cp:revision>7</cp:revision>
  <cp:lastPrinted>2020-06-18T18:30:05Z</cp:lastPrinted>
  <dcterms:created xsi:type="dcterms:W3CDTF">2020-06-18T18:02:01Z</dcterms:created>
  <dcterms:modified xsi:type="dcterms:W3CDTF">2020-06-18T18:55:28Z</dcterms:modified>
</cp:coreProperties>
</file>