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5d33422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5d3342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5d33422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5d33422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bb03f4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bb03f4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bb03f4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bb03f4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5d33422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5d33422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bb03f4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bb03f4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5d3342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5d3342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69438" y="1847700"/>
            <a:ext cx="8405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Presentación proyecto.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102863" y="3016500"/>
            <a:ext cx="49383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Colaboradores:	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Alejandra Coca Martín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Denys Porynets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Julio Albertos León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Pablo Cañas Castellanos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63" y="1043850"/>
            <a:ext cx="16859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26025" y="1023600"/>
            <a:ext cx="4221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¿Necesitas alquilar un coche?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54700" y="2506825"/>
            <a:ext cx="41931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¿No sabes dónde buscar?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¿No quieres andar comparando?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/>
              <a:t>¿Quieres el mejor precio?</a:t>
            </a:r>
            <a:endParaRPr sz="2400"/>
          </a:p>
        </p:txBody>
      </p:sp>
      <p:sp>
        <p:nvSpPr>
          <p:cNvPr id="137" name="Google Shape;137;p14"/>
          <p:cNvSpPr txBox="1"/>
          <p:nvPr/>
        </p:nvSpPr>
        <p:spPr>
          <a:xfrm>
            <a:off x="2617950" y="4259125"/>
            <a:ext cx="387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Entonces esto te interesará...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>
            <p:ph type="ctrTitle"/>
          </p:nvPr>
        </p:nvSpPr>
        <p:spPr>
          <a:xfrm>
            <a:off x="4608450" y="1023588"/>
            <a:ext cx="4221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¿Tienes coches en alquiler?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4637125" y="2506813"/>
            <a:ext cx="41931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</a:rPr>
              <a:t>¿Hacer la transición a digital es demasiado caro?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</a:rPr>
              <a:t>¿Necesitas un nuevo medio en el que publicitarte?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219325" y="1561050"/>
            <a:ext cx="8709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</a:t>
            </a:r>
            <a:r>
              <a:rPr lang="es">
                <a:solidFill>
                  <a:schemeClr val="accent6"/>
                </a:solidFill>
              </a:rPr>
              <a:t>che</a:t>
            </a:r>
            <a:r>
              <a:rPr lang="es">
                <a:solidFill>
                  <a:srgbClr val="FF0000"/>
                </a:solidFill>
              </a:rPr>
              <a:t>fy</a:t>
            </a:r>
            <a:r>
              <a:rPr lang="es">
                <a:solidFill>
                  <a:srgbClr val="000000"/>
                </a:solidFill>
              </a:rPr>
              <a:t>, deja que el mejor coche te busque a ti.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1891350" y="1156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Presentamos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38" y="2956383"/>
            <a:ext cx="16859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25" y="75458"/>
            <a:ext cx="16859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91875" y="1328025"/>
            <a:ext cx="8277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latin typeface="Nunito"/>
                <a:ea typeface="Nunito"/>
                <a:cs typeface="Nunito"/>
                <a:sym typeface="Nunito"/>
              </a:rPr>
              <a:t>Co</a:t>
            </a:r>
            <a:r>
              <a:rPr lang="es" sz="24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che</a:t>
            </a:r>
            <a:r>
              <a:rPr lang="es" sz="24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fy</a:t>
            </a:r>
            <a:r>
              <a:rPr lang="es" sz="2400">
                <a:latin typeface="Nunito"/>
                <a:ea typeface="Nunito"/>
                <a:cs typeface="Nunito"/>
                <a:sym typeface="Nunito"/>
              </a:rPr>
              <a:t> es una aplicación que simplifica el proceso del alquiler de vehículos para todos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09150" y="2323625"/>
            <a:ext cx="8277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Nunito"/>
                <a:ea typeface="Nunito"/>
                <a:cs typeface="Nunito"/>
                <a:sym typeface="Nunito"/>
              </a:rPr>
              <a:t>Con ella los arrendatarios ponen un anuncio con las características del coche que les interesa y los arrendadores envían sus ofertas.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Nunito"/>
                <a:ea typeface="Nunito"/>
                <a:cs typeface="Nunito"/>
                <a:sym typeface="Nunito"/>
              </a:rPr>
              <a:t>¡El arrendador podrá aceptar las ofertas con tan solo un click!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891350" y="3903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Cochefy te ofrece las siguientes ventajas: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08075" y="1096150"/>
            <a:ext cx="3763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Para el arrendatario: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920500" y="1510725"/>
            <a:ext cx="37638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tienes que buscar y comparar entre cientos de páginas y empresas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 ofrecerán la mejor oferta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Ellos se ajustan a tus necesidades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Tienes a tu disposición múltiples métodos de pago para elegir el que más te convenga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628225" y="1096150"/>
            <a:ext cx="3763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Para el arrendador: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808875" y="1510725"/>
            <a:ext cx="37638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tendrás que crear tu propia web ni aplicación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Ahorrarás mucho dinero en mantenimiento informático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requiere ningún conocimiento de gestión e informática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una manera sencilla de obtener clientes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" y="152400"/>
            <a:ext cx="8747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5" y="916925"/>
            <a:ext cx="8663849" cy="314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2627975" y="337275"/>
            <a:ext cx="3724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Escenario 3: Aceptación de una oferta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2772601" y="1921877"/>
            <a:ext cx="35988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Disponible para Android e iOS.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1891350" y="1326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Próximamente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530950" y="3081700"/>
            <a:ext cx="4082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Así que recuerda, si conduces,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</a:t>
            </a:r>
            <a:r>
              <a:rPr lang="es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fy</a:t>
            </a: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 Carlos III de Madrid,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Educativo de España.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