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5.xml" ContentType="application/vnd.openxmlformats-officedocument.presentationml.tags+xml"/>
  <Override PartName="/ppt/ink/ink5.xml" ContentType="application/inkml+xml"/>
  <Override PartName="/ppt/tags/tag6.xml" ContentType="application/vnd.openxmlformats-officedocument.presentationml.tags+xml"/>
  <Override PartName="/ppt/ink/ink6.xml" ContentType="application/inkml+xml"/>
  <Override PartName="/ppt/tags/tag7.xml" ContentType="application/vnd.openxmlformats-officedocument.presentationml.tags+xml"/>
  <Override PartName="/ppt/ink/ink7.xml" ContentType="application/inkml+xml"/>
  <Override PartName="/ppt/tags/tag8.xml" ContentType="application/vnd.openxmlformats-officedocument.presentationml.tags+xml"/>
  <Override PartName="/ppt/ink/ink8.xml" ContentType="application/inkml+xml"/>
  <Override PartName="/ppt/tags/tag9.xml" ContentType="application/vnd.openxmlformats-officedocument.presentationml.tags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custDataLst>
    <p:tags r:id="rId9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6:31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99,'14'-2,"-1"0,1-1,-1 0,0-1,0-1,0 0,12-7,3 0,-9 3,-3 2,0 0,0 1,0 1,1 1,0 0,33-3,326 6,-167 3,20 11,11-1,-215-12,-3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6:35.47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35,'280'-13,"19"1,489 12,-745-4,-28-1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6:52.8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74,'17'1,"1"0,-1-2,1 0,-1-1,1-1,-1-1,0 0,26-11,-30 10,0 0,1 1,-1 1,1 0,0 1,18-1,89 5,-25 0,31-14,26 0,-96 13,107 18,-142-16,24 5,52 15,-48-10,0-2,0-3,1-1,0-3,64-3,-99-1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7:44.5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97,'33'-19,"-5"8,1 1,0 2,0 0,1 2,54-4,158 7,-144 5,861 0,-928-3,0 1,0 2,0 1,0 2,45 12,-70-14,0-1,-1 2,1-1,-1 0,0 1,0 0,0 1,0-1,-1 1,0-1,7 10,35 68,-13-21,-32-59,1 0,-1 0,1 0,-1 0,0 1,0-1,0 0,0 1,0-1,-1 0,1 1,-1-1,1 1,-1-1,0 1,0-1,0 1,0-1,-1 1,1-1,0 1,-1-1,0 1,-1 2,0-2,-1 0,0 0,0 0,0 0,0-1,0 1,-1-1,1 0,0 0,-1 0,0 0,0-1,1 1,-1-1,-5 1,-31 6,-1-2,0-2,-1-2,1-1,-48-6,-9 2,-1540 3,1598-6,40 6,0 0,0 0,0 0,0 0,0 0,-1 0,1 0,0 0,0 0,0 0,0 0,0-1,0 1,0 0,-1 0,1 0,0 0,0 0,0 0,0 0,0 0,0-1,0 1,0 0,0 0,0 0,0 0,0 0,0 0,0-1,0 1,0 0,0 0,0 0,0 0,0 0,0-1,0 1,0 0,0 0,0 0,0 0,0 0,0 0,0-1,0 1,0 0,0 0,0 0,0 0,0 0,1 0,-1 0,0 0,0-1,0 1,0 0,0 0,0 0,1 0,22-7,95-28,-92 25,1 1,0 2,1 1,49-6,377 13,-385 0,791 85,-756-76,195-8,-144-4,-123 3,-1 2,0 2,52 13,-31-6,-47-11,0 1,0-1,0-1,0 1,0-1,0 0,0 0,0 0,0-1,0 0,0 0,0 0,0-1,0 1,6-4,-7 2,-1 1,1-1,-1 0,0 0,0-1,-1 1,1-1,-1 1,0-1,1 0,-2 0,1 0,0 0,-1 0,0 0,0 0,0 0,0-8,2-2,-1 0,-1 1,0-1,-1 0,0 0,-2 0,1 0,-6-19,5 30,0-1,0 1,-1 0,1 0,-1 1,0-1,0 0,0 1,0 0,0 0,0 0,-1 0,1 0,-1 0,1 1,-5-1,-64-16,66 17,-76-10,0 4,-156 7,-54-2,19-32,-1 0,203 28,-274-13,98 20,226-1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6:35.47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35,'280'-13,"19"1,489 12,-745-4,-28-1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6:52.8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74,'17'1,"1"0,-1-2,1 0,-1-1,1-1,-1-1,0 0,26-11,-30 10,0 0,1 1,-1 1,1 0,0 1,18-1,89 5,-25 0,31-14,26 0,-96 13,107 18,-142-16,24 5,52 15,-48-10,0-2,0-3,1-1,0-3,64-3,-99-1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7:44.5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97,'33'-19,"-5"8,1 1,0 2,0 0,1 2,54-4,158 7,-144 5,861 0,-928-3,0 1,0 2,0 1,0 2,45 12,-70-14,0-1,-1 2,1-1,-1 0,0 1,0 0,0 1,0-1,-1 1,0-1,7 10,35 68,-13-21,-32-59,1 0,-1 0,1 0,-1 0,0 1,0-1,0 0,0 1,0-1,-1 0,1 1,-1-1,1 1,-1-1,0 1,0-1,0 1,0-1,-1 1,1-1,0 1,-1-1,0 1,-1 2,0-2,-1 0,0 0,0 0,0 0,0-1,0 1,-1-1,1 0,0 0,-1 0,0 0,0-1,1 1,-1-1,-5 1,-31 6,-1-2,0-2,-1-2,1-1,-48-6,-9 2,-1540 3,1598-6,40 6,0 0,0 0,0 0,0 0,0 0,-1 0,1 0,0 0,0 0,0 0,0 0,0-1,0 1,0 0,-1 0,1 0,0 0,0 0,0 0,0 0,0 0,0-1,0 1,0 0,0 0,0 0,0 0,0 0,0 0,0-1,0 1,0 0,0 0,0 0,0 0,0 0,0-1,0 1,0 0,0 0,0 0,0 0,0 0,0 0,0-1,0 1,0 0,0 0,0 0,0 0,0 0,1 0,-1 0,0 0,0-1,0 1,0 0,0 0,0 0,1 0,22-7,95-28,-92 25,1 1,0 2,1 1,49-6,377 13,-385 0,791 85,-756-76,195-8,-144-4,-123 3,-1 2,0 2,52 13,-31-6,-47-11,0 1,0-1,0-1,0 1,0-1,0 0,0 0,0 0,0-1,0 0,0 0,0 0,0-1,0 1,6-4,-7 2,-1 1,1-1,-1 0,0 0,0-1,-1 1,1-1,-1 1,0-1,1 0,-2 0,1 0,0 0,-1 0,0 0,0 0,0 0,0-8,2-2,-1 0,-1 1,0-1,-1 0,0 0,-2 0,1 0,-6-19,5 30,0-1,0 1,-1 0,1 0,-1 1,0-1,0 0,0 1,0 0,0 0,0 0,-1 0,1 0,-1 0,1 1,-5-1,-64-16,66 17,-76-10,0 4,-156 7,-54-2,19-32,-1 0,203 28,-274-13,98 20,226-1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6:35.47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35,'280'-13,"19"1,489 12,-745-4,-28-1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7:44.5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184 97,'33'-19,"-5"8,1 1,0 2,0 0,1 2,54-4,158 7,-144 5,861 0,-928-3,0 1,0 2,0 1,0 2,45 12,-70-14,0-1,-1 2,1-1,-1 0,0 1,0 0,0 1,0-1,-1 1,0-1,7 10,35 68,-13-21,-32-59,1 0,-1 0,1 0,-1 0,0 1,0-1,0 0,0 1,0-1,-1 0,1 1,-1-1,1 1,-1-1,0 1,0-1,0 1,0-1,-1 1,1-1,0 1,-1-1,0 1,-1 2,0-2,-1 0,0 0,0 0,0 0,0-1,0 1,-1-1,1 0,0 0,-1 0,0 0,0-1,1 1,-1-1,-5 1,-31 6,-1-2,0-2,-1-2,1-1,-48-6,-9 2,-1540 3,1598-6,40 6,0 0,0 0,0 0,0 0,0 0,-1 0,1 0,0 0,0 0,0 0,0 0,0-1,0 1,0 0,-1 0,1 0,0 0,0 0,0 0,0 0,0 0,0-1,0 1,0 0,0 0,0 0,0 0,0 0,0 0,0-1,0 1,0 0,0 0,0 0,0 0,0 0,0-1,0 1,0 0,0 0,0 0,0 0,0 0,0 0,0-1,0 1,0 0,0 0,0 0,0 0,0 0,1 0,-1 0,0 0,0-1,0 1,0 0,0 0,0 0,1 0,22-7,95-28,-92 25,1 1,0 2,1 1,49-6,377 13,-385 0,791 85,-756-76,195-8,-144-4,-123 3,-1 2,0 2,52 13,-31-6,-47-11,0 1,0-1,0-1,0 1,0-1,0 0,0 0,0 0,0-1,0 0,0 0,0 0,0-1,0 1,6-4,-7 2,-1 1,1-1,-1 0,0 0,0-1,-1 1,1-1,-1 1,0-1,1 0,-2 0,1 0,0 0,-1 0,0 0,0 0,0 0,0-8,2-2,-1 0,-1 1,0-1,-1 0,0 0,-2 0,1 0,-6-19,5 30,0-1,0 1,-1 0,1 0,-1 1,0-1,0 0,0 1,0 0,0 0,0 0,-1 0,1 0,-1 0,1 1,-5-1,-64-16,66 17,-76-10,0 4,-156 7,-54-2,19-32,-1 0,203 28,-274-13,98 20,226-1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6:52.82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74,'17'1,"1"0,-1-2,1 0,-1-1,1-1,-1-1,0 0,26-11,-30 10,0 0,1 1,-1 1,1 0,0 1,18-1,89 5,-25 0,31-14,26 0,-96 13,107 18,-142-16,24 5,52 15,-48-10,0-2,0-3,1-1,0-3,64-3,-99-1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6:31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99,'14'-2,"-1"0,1-1,-1 0,0-1,0-1,0 0,12-7,3 0,-9 3,-3 2,0 0,0 1,0 1,1 1,0 0,33-3,326 6,-167 3,20 11,11-1,-215-12,-3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18T08:26:31.4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99,'14'-2,"-1"0,1-1,-1 0,0-1,0-1,0 0,12-7,3 0,-9 3,-3 2,0 0,0 1,0 1,1 1,0 0,33-3,326 6,-167 3,20 11,11-1,-215-12,-3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EE85-D796-BF71-5FE0-7F3869995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90B28-6F80-3C57-0DCB-71453B8B6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72174-D133-B1E1-32AC-B1F83D7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5C93D-F05F-FF6C-BF26-F7BE0CB87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1A7A3-08A6-DDB2-2497-B9408D75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49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223D-0867-1043-11E9-7150D056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05AF3-B8F5-5B52-3624-78D217A35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69EBA-787B-19BD-7625-EFDF1C07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D565-4F2D-0093-916B-A716449B4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29638-CDA3-7372-6724-F2D50846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47BC3-D35B-D89D-5112-02AF683A6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0F89C-11A2-907A-57B5-A3E437EF6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86CCA-04EA-461F-4FC0-2B71F950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1594-21A9-5948-26AE-B1E7642A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CC73-DFDB-E0A9-2772-B4F0F0D3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5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14A8-00C9-2887-12B3-E61C305AB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DC3B-3A87-933F-BE71-8625BA986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9D97-383E-A822-A87B-9942D977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F8B36-0C22-417E-633F-7188D535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556C-5A88-38F9-F574-A417C3BA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4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B95A-B67F-7D86-CC87-5A0496E1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D63F7-5E4C-E2EC-877F-437B1B80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E8FA9-994C-C393-2BDA-5EE9E4B4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B86BF-B5F6-4A50-D939-186B2F9C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FD00-458B-C2DD-254A-808FDA23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5777-E016-FF26-3404-4848B6F5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6DBF-7E09-ABA7-CFF8-3C4A709FD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44ACD6-983D-8B06-7100-86A84376C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77177-740C-8376-B207-AB9EA5196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72B5-A2EE-0985-8E2E-CA210DC5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C8E3F-B085-9DE7-1A00-26820914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5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F64E-756E-8C7E-A317-F61E9B958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4E2D6-47EB-7FC6-6DE9-685C712BA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25590-23EB-1A09-82EE-90162D0E6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B6239-8576-D2C8-094E-A91E6BB63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E613F-C0C2-1CA3-A7D4-9D23BEB44E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BB4B4B-B43F-2D97-D9DC-9690C2B8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037F7-0659-22F0-BA09-D3B66927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735F26-60F9-C862-49ED-53F76B1E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42B4-8426-F007-CB4A-9E64AAB6B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B3FA6-2DFB-6A14-A74C-C06408D2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1F686-FC12-486F-2EC5-9FC10389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6EDCB-138E-5BEC-E901-15F6D4C2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5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AD3E00-EDC0-F2A7-CCAF-4E078DC9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730141-B144-AF0E-31ED-6A2F07EA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1910E-09C6-4A28-0D3E-BF75BAFE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1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F1C6-ABC8-C32E-CED5-B2AF7374B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75F7-4DDC-B4A0-7A6D-C1E0F2670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41B3C-62F8-0FD9-C6CA-CFF5751C4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3C0D-72F8-B451-11F9-9A0F7FF23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5773D-7007-9734-8ACD-E6E1E475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A9AD5-1F50-9DC9-2882-8DBE7143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CCFC-C092-3BC3-0EC0-F415E0A6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28B434-3B9A-7C8E-24E7-3F73FB800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3B77D-A2D6-D897-026F-0AF2F67BB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E4CC6-AD61-E9E1-129B-2E43A305F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1AB0-C3AC-1553-BC19-89A10378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6B527-F6BF-9FB8-52DE-8A87A664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D2E3FA2-17A9-5077-F4C5-195E9E26D54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3696538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353" imgH="353" progId="TCLayout.ActiveDocument.1">
                  <p:embed/>
                </p:oleObj>
              </mc:Choice>
              <mc:Fallback>
                <p:oleObj name="think-cell Slide" r:id="rId1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AE733-DEA6-E97F-2DE8-442BED36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BC704-04B8-224B-F0C6-3AC8E825B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3303-4662-FDA4-C2B2-FA000691D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4075-722B-4151-BAFE-716D918A3776}" type="datetimeFigureOut">
              <a:rPr lang="en-US" smtClean="0"/>
              <a:t>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8BCB8-59F6-FDAA-0D9F-7A13E60CD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E12C-A154-1191-1574-A562A4E6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45A0E-C131-4FD4-BDCE-D715333E6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.xml"/><Relationship Id="rId3" Type="http://schemas.openxmlformats.org/officeDocument/2006/relationships/oleObject" Target="../embeddings/oleObject3.bin"/><Relationship Id="rId7" Type="http://schemas.openxmlformats.org/officeDocument/2006/relationships/customXml" Target="../ink/ink1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customXml" Target="../ink/ink3.xml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image" Target="../media/image1.emf"/><Relationship Id="rId9" Type="http://schemas.openxmlformats.org/officeDocument/2006/relationships/customXml" Target="../ink/ink2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4.bin"/><Relationship Id="rId7" Type="http://schemas.openxmlformats.org/officeDocument/2006/relationships/customXml" Target="../ink/ink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5.bin"/><Relationship Id="rId7" Type="http://schemas.openxmlformats.org/officeDocument/2006/relationships/customXml" Target="../ink/ink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6.bin"/><Relationship Id="rId7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7.bin"/><Relationship Id="rId7" Type="http://schemas.openxmlformats.org/officeDocument/2006/relationships/customXml" Target="../ink/ink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12.xml"/><Relationship Id="rId3" Type="http://schemas.openxmlformats.org/officeDocument/2006/relationships/oleObject" Target="../embeddings/oleObject8.bin"/><Relationship Id="rId7" Type="http://schemas.openxmlformats.org/officeDocument/2006/relationships/customXml" Target="../ink/ink9.xml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.png"/><Relationship Id="rId11" Type="http://schemas.openxmlformats.org/officeDocument/2006/relationships/customXml" Target="../ink/ink11.xml"/><Relationship Id="rId5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image" Target="../media/image1.emf"/><Relationship Id="rId9" Type="http://schemas.openxmlformats.org/officeDocument/2006/relationships/customXml" Target="../ink/ink10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1065F0-F142-A81E-275D-BEE6300420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E1065F0-F142-A81E-275D-BEE630042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8AB324-0DF2-726D-4D5A-3B296EF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Structure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2A545-6079-94CC-7F55-A9DA2532A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11" y="1507009"/>
            <a:ext cx="9034732" cy="5072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70190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1065F0-F142-A81E-275D-BEE6300420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E1065F0-F142-A81E-275D-BEE630042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8AB324-0DF2-726D-4D5A-3B296EF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Structure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2A545-6079-94CC-7F55-A9DA2532A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11" y="1507009"/>
            <a:ext cx="9034732" cy="5072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3058C21-C5CF-EE81-E3E2-E84213B3ECA5}"/>
              </a:ext>
            </a:extLst>
          </p:cNvPr>
          <p:cNvSpPr/>
          <p:nvPr/>
        </p:nvSpPr>
        <p:spPr>
          <a:xfrm>
            <a:off x="1725283" y="1507009"/>
            <a:ext cx="3321170" cy="50721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BC7196-6D78-8B6C-76B1-B4B1565CC1AA}"/>
              </a:ext>
            </a:extLst>
          </p:cNvPr>
          <p:cNvSpPr/>
          <p:nvPr/>
        </p:nvSpPr>
        <p:spPr>
          <a:xfrm rot="17557149">
            <a:off x="5587189" y="2818581"/>
            <a:ext cx="2817585" cy="407298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AEB43-DB93-C26B-EE6D-DE44078A2955}"/>
              </a:ext>
            </a:extLst>
          </p:cNvPr>
          <p:cNvSpPr/>
          <p:nvPr/>
        </p:nvSpPr>
        <p:spPr>
          <a:xfrm rot="14738032">
            <a:off x="5303576" y="1072524"/>
            <a:ext cx="3034051" cy="407298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D1A284-056A-5318-568C-571304896E50}"/>
              </a:ext>
            </a:extLst>
          </p:cNvPr>
          <p:cNvSpPr/>
          <p:nvPr/>
        </p:nvSpPr>
        <p:spPr>
          <a:xfrm rot="16200000">
            <a:off x="8732375" y="3089960"/>
            <a:ext cx="1138687" cy="181676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D58A68-37AE-56EF-FB51-AB878BCF1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242" y="98824"/>
            <a:ext cx="5297749" cy="18239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3304C3-54AD-532D-CCA5-A03D87D4E345}"/>
                  </a:ext>
                </a:extLst>
              </p14:cNvPr>
              <p14:cNvContentPartPr/>
              <p14:nvPr/>
            </p14:nvContentPartPr>
            <p14:xfrm>
              <a:off x="7323365" y="1680772"/>
              <a:ext cx="509400" cy="35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3304C3-54AD-532D-CCA5-A03D87D4E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9725" y="1573132"/>
                <a:ext cx="6170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B67C277-F205-F053-23FF-64188C9262F6}"/>
                  </a:ext>
                </a:extLst>
              </p14:cNvPr>
              <p14:cNvContentPartPr/>
              <p14:nvPr/>
            </p14:nvContentPartPr>
            <p14:xfrm>
              <a:off x="7383845" y="996772"/>
              <a:ext cx="513720" cy="1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B67C277-F205-F053-23FF-64188C9262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30205" y="889132"/>
                <a:ext cx="6213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1959E83-4D75-6E3C-53D8-C22F154EF046}"/>
                  </a:ext>
                </a:extLst>
              </p14:cNvPr>
              <p14:cNvContentPartPr/>
              <p14:nvPr/>
            </p14:nvContentPartPr>
            <p14:xfrm>
              <a:off x="7383845" y="1491412"/>
              <a:ext cx="563040" cy="35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1959E83-4D75-6E3C-53D8-C22F154EF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30205" y="1383772"/>
                <a:ext cx="6706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7EFC6BF-723E-D55C-0AFC-9174524BBBA3}"/>
                  </a:ext>
                </a:extLst>
              </p14:cNvPr>
              <p14:cNvContentPartPr/>
              <p14:nvPr/>
            </p14:nvContentPartPr>
            <p14:xfrm>
              <a:off x="7335245" y="1189732"/>
              <a:ext cx="948240" cy="14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7EFC6BF-723E-D55C-0AFC-9174524BBB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81605" y="1081732"/>
                <a:ext cx="105588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595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1065F0-F142-A81E-275D-BEE6300420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82971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E1065F0-F142-A81E-275D-BEE630042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8AB324-0DF2-726D-4D5A-3B296EF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Structure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2A545-6079-94CC-7F55-A9DA2532A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11" y="1507009"/>
            <a:ext cx="9034732" cy="5072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3058C21-C5CF-EE81-E3E2-E84213B3ECA5}"/>
              </a:ext>
            </a:extLst>
          </p:cNvPr>
          <p:cNvSpPr/>
          <p:nvPr/>
        </p:nvSpPr>
        <p:spPr>
          <a:xfrm>
            <a:off x="997527" y="1507009"/>
            <a:ext cx="4048926" cy="50721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D58A68-37AE-56EF-FB51-AB878BCF1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242" y="98824"/>
            <a:ext cx="5297749" cy="18239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B67C277-F205-F053-23FF-64188C9262F6}"/>
                  </a:ext>
                </a:extLst>
              </p14:cNvPr>
              <p14:cNvContentPartPr/>
              <p14:nvPr/>
            </p14:nvContentPartPr>
            <p14:xfrm>
              <a:off x="7383845" y="996772"/>
              <a:ext cx="513720" cy="1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B67C277-F205-F053-23FF-64188C9262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0205" y="889132"/>
                <a:ext cx="621360" cy="2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2002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1065F0-F142-A81E-275D-BEE6300420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E1065F0-F142-A81E-275D-BEE630042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8AB324-0DF2-726D-4D5A-3B296EF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Structure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2A545-6079-94CC-7F55-A9DA2532A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11" y="1507009"/>
            <a:ext cx="9034732" cy="5072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9BC7196-6D78-8B6C-76B1-B4B1565CC1AA}"/>
              </a:ext>
            </a:extLst>
          </p:cNvPr>
          <p:cNvSpPr/>
          <p:nvPr/>
        </p:nvSpPr>
        <p:spPr>
          <a:xfrm rot="17557149">
            <a:off x="5587189" y="2818581"/>
            <a:ext cx="2817585" cy="407298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D58A68-37AE-56EF-FB51-AB878BCF1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242" y="98824"/>
            <a:ext cx="5297749" cy="18239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7EFC6BF-723E-D55C-0AFC-9174524BBBA3}"/>
                  </a:ext>
                </a:extLst>
              </p14:cNvPr>
              <p14:cNvContentPartPr/>
              <p14:nvPr/>
            </p14:nvContentPartPr>
            <p14:xfrm>
              <a:off x="7335245" y="1189732"/>
              <a:ext cx="948240" cy="14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7EFC6BF-723E-D55C-0AFC-9174524BBB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81605" y="1081732"/>
                <a:ext cx="105588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744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1065F0-F142-A81E-275D-BEE6300420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E1065F0-F142-A81E-275D-BEE630042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8AB324-0DF2-726D-4D5A-3B296EF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Structure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2A545-6079-94CC-7F55-A9DA2532A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11" y="1507009"/>
            <a:ext cx="9034732" cy="5072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BBAEB43-DB93-C26B-EE6D-DE44078A2955}"/>
              </a:ext>
            </a:extLst>
          </p:cNvPr>
          <p:cNvSpPr/>
          <p:nvPr/>
        </p:nvSpPr>
        <p:spPr>
          <a:xfrm rot="14738032">
            <a:off x="5303576" y="1072524"/>
            <a:ext cx="3034051" cy="407298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D58A68-37AE-56EF-FB51-AB878BCF1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242" y="98824"/>
            <a:ext cx="5297749" cy="18239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1959E83-4D75-6E3C-53D8-C22F154EF046}"/>
                  </a:ext>
                </a:extLst>
              </p14:cNvPr>
              <p14:cNvContentPartPr/>
              <p14:nvPr/>
            </p14:nvContentPartPr>
            <p14:xfrm>
              <a:off x="7383845" y="1491412"/>
              <a:ext cx="563040" cy="35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1959E83-4D75-6E3C-53D8-C22F154EF0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30205" y="1383772"/>
                <a:ext cx="67068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714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1065F0-F142-A81E-275D-BEE6300420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E1065F0-F142-A81E-275D-BEE630042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8AB324-0DF2-726D-4D5A-3B296EF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Structure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2A545-6079-94CC-7F55-A9DA2532A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11" y="1526895"/>
            <a:ext cx="9034732" cy="5072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9D1A284-056A-5318-568C-571304896E50}"/>
              </a:ext>
            </a:extLst>
          </p:cNvPr>
          <p:cNvSpPr/>
          <p:nvPr/>
        </p:nvSpPr>
        <p:spPr>
          <a:xfrm rot="16200000">
            <a:off x="8732375" y="3089960"/>
            <a:ext cx="1138687" cy="181676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D58A68-37AE-56EF-FB51-AB878BCF1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242" y="98824"/>
            <a:ext cx="5297749" cy="18239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3304C3-54AD-532D-CCA5-A03D87D4E345}"/>
                  </a:ext>
                </a:extLst>
              </p14:cNvPr>
              <p14:cNvContentPartPr/>
              <p14:nvPr/>
            </p14:nvContentPartPr>
            <p14:xfrm>
              <a:off x="7323365" y="1680772"/>
              <a:ext cx="509400" cy="35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3304C3-54AD-532D-CCA5-A03D87D4E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9725" y="1573132"/>
                <a:ext cx="617040" cy="2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337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E1065F0-F142-A81E-275D-BEE6300420A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E1065F0-F142-A81E-275D-BEE6300420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28AB324-0DF2-726D-4D5A-3B296EFE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Structure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2A545-6079-94CC-7F55-A9DA2532A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811" y="1507009"/>
            <a:ext cx="9034732" cy="50721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3058C21-C5CF-EE81-E3E2-E84213B3ECA5}"/>
              </a:ext>
            </a:extLst>
          </p:cNvPr>
          <p:cNvSpPr/>
          <p:nvPr/>
        </p:nvSpPr>
        <p:spPr>
          <a:xfrm>
            <a:off x="1725283" y="1507009"/>
            <a:ext cx="3321170" cy="50721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BC7196-6D78-8B6C-76B1-B4B1565CC1AA}"/>
              </a:ext>
            </a:extLst>
          </p:cNvPr>
          <p:cNvSpPr/>
          <p:nvPr/>
        </p:nvSpPr>
        <p:spPr>
          <a:xfrm rot="17557149">
            <a:off x="5587189" y="2818581"/>
            <a:ext cx="2817585" cy="4072985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BAEB43-DB93-C26B-EE6D-DE44078A2955}"/>
              </a:ext>
            </a:extLst>
          </p:cNvPr>
          <p:cNvSpPr/>
          <p:nvPr/>
        </p:nvSpPr>
        <p:spPr>
          <a:xfrm rot="14738032">
            <a:off x="5303576" y="1072524"/>
            <a:ext cx="3034051" cy="4072985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D1A284-056A-5318-568C-571304896E50}"/>
              </a:ext>
            </a:extLst>
          </p:cNvPr>
          <p:cNvSpPr/>
          <p:nvPr/>
        </p:nvSpPr>
        <p:spPr>
          <a:xfrm rot="16200000">
            <a:off x="8732375" y="3089960"/>
            <a:ext cx="1138687" cy="181676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D58A68-37AE-56EF-FB51-AB878BCF1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242" y="98824"/>
            <a:ext cx="5297749" cy="18239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F3304C3-54AD-532D-CCA5-A03D87D4E345}"/>
                  </a:ext>
                </a:extLst>
              </p14:cNvPr>
              <p14:cNvContentPartPr/>
              <p14:nvPr/>
            </p14:nvContentPartPr>
            <p14:xfrm>
              <a:off x="7323365" y="1680772"/>
              <a:ext cx="509400" cy="35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F3304C3-54AD-532D-CCA5-A03D87D4E3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9725" y="1573132"/>
                <a:ext cx="61704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B67C277-F205-F053-23FF-64188C9262F6}"/>
                  </a:ext>
                </a:extLst>
              </p14:cNvPr>
              <p14:cNvContentPartPr/>
              <p14:nvPr/>
            </p14:nvContentPartPr>
            <p14:xfrm>
              <a:off x="7383845" y="996772"/>
              <a:ext cx="513720" cy="12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B67C277-F205-F053-23FF-64188C9262F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30205" y="889132"/>
                <a:ext cx="62136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1959E83-4D75-6E3C-53D8-C22F154EF046}"/>
                  </a:ext>
                </a:extLst>
              </p14:cNvPr>
              <p14:cNvContentPartPr/>
              <p14:nvPr/>
            </p14:nvContentPartPr>
            <p14:xfrm>
              <a:off x="7383845" y="1491412"/>
              <a:ext cx="563040" cy="35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1959E83-4D75-6E3C-53D8-C22F154EF0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30205" y="1383772"/>
                <a:ext cx="67068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7EFC6BF-723E-D55C-0AFC-9174524BBBA3}"/>
                  </a:ext>
                </a:extLst>
              </p14:cNvPr>
              <p14:cNvContentPartPr/>
              <p14:nvPr/>
            </p14:nvContentPartPr>
            <p14:xfrm>
              <a:off x="7335245" y="1189732"/>
              <a:ext cx="948240" cy="146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7EFC6BF-723E-D55C-0AFC-9174524BBBA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81605" y="1081732"/>
                <a:ext cx="1055880" cy="36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2317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think-cell Slide</vt:lpstr>
      <vt:lpstr>Structure introduction</vt:lpstr>
      <vt:lpstr>Structure introduction</vt:lpstr>
      <vt:lpstr>Structure introduction</vt:lpstr>
      <vt:lpstr>Structure introduction</vt:lpstr>
      <vt:lpstr>Structure introduction</vt:lpstr>
      <vt:lpstr>Structure introduction</vt:lpstr>
      <vt:lpstr>Structure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EVCSAP Code Handover</dc:title>
  <dc:creator>Li, Gen (T SEI IND-DE)</dc:creator>
  <cp:lastModifiedBy>Li, Gen (T SEI IND-DE)</cp:lastModifiedBy>
  <cp:revision>7</cp:revision>
  <dcterms:created xsi:type="dcterms:W3CDTF">2023-01-18T08:19:17Z</dcterms:created>
  <dcterms:modified xsi:type="dcterms:W3CDTF">2023-01-20T08:52:31Z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2023-01-20T08:52:30Z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4ea45733-1343-4849-9d9f-707db88343c0</vt:lpwstr>
  </property>
  <property fmtid="{D5CDD505-2E9C-101B-9397-08002B2CF9AE}" pid="8" name="MSIP_Label_9d258917-277f-42cd-a3cd-14c4e9ee58bc_ContentBits">
    <vt:lpwstr>0</vt:lpwstr>
  </property>
  <property fmtid="{D5CDD505-2E9C-101B-9397-08002B2CF9AE}" pid="9" name="Document_Confidentiality">
    <vt:lpwstr>Restricted</vt:lpwstr>
  </property>
</Properties>
</file>