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41321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86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63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19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70449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88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93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140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560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433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36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CB1FCA2-F855-4759-BD49-F691DF7B254C}" type="datetimeFigureOut">
              <a:rPr lang="ru-RU" smtClean="0"/>
              <a:t>27.06.2022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6324AA3-BEEA-4261-A004-81E38A74C9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385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2286" y="2223731"/>
            <a:ext cx="8606910" cy="2098226"/>
          </a:xfrm>
        </p:spPr>
        <p:txBody>
          <a:bodyPr/>
          <a:lstStyle/>
          <a:p>
            <a:r>
              <a:rPr lang="ru-RU" sz="5400" dirty="0" smtClean="0"/>
              <a:t>Презентация по производственной практике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23221" y="4504585"/>
            <a:ext cx="6831673" cy="108623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Сделал студент группы</a:t>
            </a:r>
            <a:r>
              <a:rPr lang="en-US" dirty="0" smtClean="0"/>
              <a:t>: </a:t>
            </a:r>
            <a:r>
              <a:rPr lang="ru-RU" dirty="0" smtClean="0"/>
              <a:t>ИСП-21</a:t>
            </a:r>
          </a:p>
          <a:p>
            <a:pPr algn="r"/>
            <a:r>
              <a:rPr lang="ru-RU" dirty="0" smtClean="0"/>
              <a:t>Егоров Ярослав Денисович</a:t>
            </a:r>
          </a:p>
          <a:p>
            <a:pPr algn="r"/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Суханцев Вадим Андреевич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42433" y="1296670"/>
            <a:ext cx="9079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Государственное бюджетное образовательное учреждение Самарской области </a:t>
            </a:r>
          </a:p>
          <a:p>
            <a:pPr algn="ctr"/>
            <a:r>
              <a:rPr lang="ru-RU" dirty="0" smtClean="0"/>
              <a:t>«Тольяттинский социально-экономический колледж»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430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29459" y="6202057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Диаграмма классов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54" y="1262130"/>
            <a:ext cx="10032527" cy="399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6371" y="296214"/>
            <a:ext cx="5576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РАЗРАБОТКА ПРОГРАММНОГО ОБЕСПЕЧЕНИЯ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6371" y="1558344"/>
            <a:ext cx="76242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 разработана с использованием </a:t>
            </a:r>
            <a:r>
              <a:rPr lang="en-US" dirty="0"/>
              <a:t>no</a:t>
            </a:r>
            <a:r>
              <a:rPr lang="ru-RU" dirty="0"/>
              <a:t>-</a:t>
            </a:r>
            <a:r>
              <a:rPr lang="en-US" dirty="0"/>
              <a:t>code</a:t>
            </a:r>
            <a:r>
              <a:rPr lang="ru-RU" dirty="0"/>
              <a:t> подходом</a:t>
            </a:r>
          </a:p>
          <a:p>
            <a:r>
              <a:rPr lang="ru-RU" dirty="0"/>
              <a:t>No-code разработка — это подход, который позволяет программистам и нетехническим пользователям создавать приложения с помощью визуального моделирования и настройки готовых процессов или шаблонов. Использование no-code ускоряет разработку приложений и удовлетворяет потребность в автоматизации рабочих процессов и создании специализированного ПО быстрее, чем при обычном написании кода традиционные подходы к кодированию.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6371" y="3988708"/>
            <a:ext cx="7508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Использование no-code ускоряет разработку приложений и удовлетворяет потребность в автоматизации рабочих процессов и создании специализированного ПО быстрее, чем при обычном написании кода традиционные подходы к кодированию</a:t>
            </a:r>
          </a:p>
        </p:txBody>
      </p:sp>
    </p:spTree>
    <p:extLst>
      <p:ext uri="{BB962C8B-B14F-4D97-AF65-F5344CB8AC3E}">
        <p14:creationId xmlns:p14="http://schemas.microsoft.com/office/powerpoint/2010/main" val="26788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02" y="1365161"/>
            <a:ext cx="5788536" cy="479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7064" y="553792"/>
            <a:ext cx="640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 блоков из которых состоит Информационная система</a:t>
            </a:r>
            <a:endParaRPr lang="ru-RU" dirty="0"/>
          </a:p>
        </p:txBody>
      </p:sp>
      <p:pic>
        <p:nvPicPr>
          <p:cNvPr id="9219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538" y="1455311"/>
            <a:ext cx="5692462" cy="467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6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985" y="1815921"/>
            <a:ext cx="5737015" cy="404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3" y="1815921"/>
            <a:ext cx="5730593" cy="404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7064" y="553792"/>
            <a:ext cx="640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 блоков из которых состоит Информационная система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7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7064" y="553792"/>
            <a:ext cx="640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 блоков из которых состоит Информационная система</a:t>
            </a:r>
            <a:endParaRPr lang="ru-RU" dirty="0"/>
          </a:p>
        </p:txBody>
      </p:sp>
      <p:pic>
        <p:nvPicPr>
          <p:cNvPr id="1126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84" y="1598569"/>
            <a:ext cx="8651428" cy="466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7064" y="553792"/>
            <a:ext cx="547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Вид </a:t>
            </a:r>
            <a:r>
              <a:rPr lang="ru-RU" dirty="0" smtClean="0"/>
              <a:t>Информационной системы </a:t>
            </a:r>
            <a:r>
              <a:rPr lang="ru-RU" dirty="0"/>
              <a:t>для </a:t>
            </a:r>
            <a:r>
              <a:rPr lang="ru-RU" dirty="0" smtClean="0"/>
              <a:t>пользователя</a:t>
            </a:r>
            <a:endParaRPr lang="ru-RU" dirty="0"/>
          </a:p>
        </p:txBody>
      </p:sp>
      <p:pic>
        <p:nvPicPr>
          <p:cNvPr id="1229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13" y="1782048"/>
            <a:ext cx="5529262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" b="1260"/>
          <a:stretch>
            <a:fillRect/>
          </a:stretch>
        </p:blipFill>
        <p:spPr bwMode="auto">
          <a:xfrm>
            <a:off x="6381818" y="1782048"/>
            <a:ext cx="573290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4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7064" y="553792"/>
            <a:ext cx="547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Вид </a:t>
            </a:r>
            <a:r>
              <a:rPr lang="ru-RU" dirty="0" smtClean="0"/>
              <a:t>Информационной системы </a:t>
            </a:r>
            <a:r>
              <a:rPr lang="ru-RU" dirty="0"/>
              <a:t>для </a:t>
            </a:r>
            <a:r>
              <a:rPr lang="ru-RU" dirty="0" smtClean="0"/>
              <a:t>пользователя</a:t>
            </a:r>
            <a:endParaRPr lang="ru-RU" dirty="0"/>
          </a:p>
        </p:txBody>
      </p:sp>
      <p:pic>
        <p:nvPicPr>
          <p:cNvPr id="13315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90" y="1506827"/>
            <a:ext cx="7112158" cy="477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7064" y="55379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Система контроля версий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33536" y="2036838"/>
            <a:ext cx="55085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использования системы git вам нужно: </a:t>
            </a:r>
          </a:p>
          <a:p>
            <a:pPr marL="342900" indent="-342900">
              <a:buAutoNum type="arabicPeriod"/>
            </a:pPr>
            <a:r>
              <a:rPr lang="ru-RU" dirty="0" smtClean="0"/>
              <a:t>Установить программу git на вашей системе. 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Настроить программу и проверить её работоспособность локально </a:t>
            </a:r>
          </a:p>
          <a:p>
            <a:pPr marL="342900" indent="-342900">
              <a:buAutoNum type="arabicPeriod"/>
            </a:pPr>
            <a:r>
              <a:rPr lang="ru-RU" dirty="0" smtClean="0"/>
              <a:t>Зарегистрировать ваш аккаунт на GitHub 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Создать локальный репозиторий или копировать репозиторий существующего проекта 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Написать файл README.MD. </a:t>
            </a:r>
          </a:p>
          <a:p>
            <a:pPr marL="342900" indent="-342900">
              <a:buAutoNum type="arabicPeriod"/>
            </a:pPr>
            <a:r>
              <a:rPr lang="ru-RU" dirty="0" smtClean="0"/>
              <a:t>В случае, если вы начинаете проект, создать удаленный репозиторий </a:t>
            </a:r>
          </a:p>
          <a:p>
            <a:pPr marL="342900" indent="-342900">
              <a:buAutoNum type="arabicPeriod"/>
            </a:pPr>
            <a:r>
              <a:rPr lang="ru-RU" dirty="0" smtClean="0"/>
              <a:t>Фиксировать изменения локально 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Отправлять изменения на GitHub </a:t>
            </a:r>
          </a:p>
          <a:p>
            <a:pPr marL="342900" indent="-342900">
              <a:buAutoNum type="arabicPeriod"/>
            </a:pPr>
            <a:r>
              <a:rPr lang="ru-RU" dirty="0" smtClean="0"/>
              <a:t>Зарегистрировать аккаунты разработчиков вашего проекта </a:t>
            </a:r>
          </a:p>
          <a:p>
            <a:pPr marL="342900" indent="-342900">
              <a:buAutoNum type="arabicPeriod"/>
            </a:pPr>
            <a:r>
              <a:rPr lang="ru-RU" dirty="0" smtClean="0"/>
              <a:t>Выдать им ссылку на проект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242114" y="5444743"/>
            <a:ext cx="575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подготовка папки на локальном компьютере для git</a:t>
            </a:r>
          </a:p>
        </p:txBody>
      </p:sp>
      <p:pic>
        <p:nvPicPr>
          <p:cNvPr id="14338" name="Picture 2" descr="8n2vnlnkr6kumcgfxoeqagizx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114" y="3417029"/>
            <a:ext cx="5710237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3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4719" y="5615375"/>
            <a:ext cx="614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Диаграмма выше показывает отличие работы с локальным репозиторием и с репозиторием на GitHub</a:t>
            </a:r>
          </a:p>
        </p:txBody>
      </p:sp>
      <p:pic>
        <p:nvPicPr>
          <p:cNvPr id="15362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94" y="1033668"/>
            <a:ext cx="7656301" cy="439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6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7064" y="553792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Тестирование Информационной Системы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06391" y="126825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effectLst/>
                <a:ea typeface="Times New Roman" panose="02020603050405020304" pitchFamily="18" charset="0"/>
              </a:rPr>
              <a:t>Функциональное тестирование: Включает проверку функциональности информационной системы, корректности выполнения задач. Данный вид испытаний проводится на этапе разработки. В программной архитектуре выделяются подсистемы, каждая из которых проходит компонентное и интеграционное тестирование.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306391" y="3299584"/>
            <a:ext cx="6874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Тестирование производительности: Цель данного испытания — проверка соответствия параметрам, заданным на этапе проектирования системы. В ходе испытаний моделируются различные уровни нагрузки и формируются объемы данных для определения границ производительности системы.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6391" y="4879943"/>
            <a:ext cx="6993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Тестирование на этапе подготовки к эксплуатации: На данном этапе требуется комплексная проверка работоспособности системы. Тестируемое программное решение разворачивается на предоставленных заказчиком программно-аппаратных ресурсах и проходит предварительно согласованную программу испытаний.</a:t>
            </a:r>
          </a:p>
        </p:txBody>
      </p:sp>
    </p:spTree>
    <p:extLst>
      <p:ext uri="{BB962C8B-B14F-4D97-AF65-F5344CB8AC3E}">
        <p14:creationId xmlns:p14="http://schemas.microsoft.com/office/powerpoint/2010/main" val="39806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976" y="658590"/>
            <a:ext cx="526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Содержание презентации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71976" y="2279560"/>
            <a:ext cx="73924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Анализ предметной области</a:t>
            </a:r>
          </a:p>
          <a:p>
            <a:r>
              <a:rPr lang="ru-RU" sz="2800" dirty="0" smtClean="0"/>
              <a:t>Функциональная модель</a:t>
            </a:r>
          </a:p>
          <a:p>
            <a:r>
              <a:rPr lang="ru-RU" sz="2800" dirty="0" smtClean="0"/>
              <a:t>Архитектура программного средства</a:t>
            </a:r>
          </a:p>
          <a:p>
            <a:r>
              <a:rPr lang="ru-RU" sz="2800" dirty="0" smtClean="0"/>
              <a:t>Разработка программного обеспечения</a:t>
            </a:r>
          </a:p>
          <a:p>
            <a:r>
              <a:rPr lang="ru-RU" sz="2800" dirty="0" smtClean="0"/>
              <a:t>Система контроля версий</a:t>
            </a:r>
          </a:p>
          <a:p>
            <a:r>
              <a:rPr lang="ru-RU" sz="2800" dirty="0" smtClean="0"/>
              <a:t>Тестирование Информационной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8951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7064" y="1396014"/>
            <a:ext cx="7817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Модульное тестирование на этапах сопровождения: Испытания, направленные на проверку дефектов и ошибок после обновления одного из системных модулей. Тестирование проводится в процессе эксплуатации информационной системы, практически не влияет на работу пользователей и требует существенно меньшего времени по сравнению с комплексным испытанием.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7064" y="553792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Тестирование Информационной Системы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4" y="3496669"/>
            <a:ext cx="5410955" cy="31273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782" y="3496670"/>
            <a:ext cx="5391902" cy="17337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782" y="5385562"/>
            <a:ext cx="539190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4" y="1724712"/>
            <a:ext cx="5506218" cy="11145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7064" y="553792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Тестирование Информационной Системы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150" y="5328935"/>
            <a:ext cx="5191850" cy="12288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64" y="4514434"/>
            <a:ext cx="5201376" cy="142894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150" y="3056906"/>
            <a:ext cx="5553850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flaticon.com/svg/vstatic/svg/3917/3917688.svg?token=exp=1655754843~hmac=8b97567d14294fb46c1b609c5cb1fbe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015" y="1374912"/>
            <a:ext cx="4106980" cy="3068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4273" y="3953815"/>
            <a:ext cx="6084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800" dirty="0" smtClean="0"/>
          </a:p>
          <a:p>
            <a:pPr algn="ctr"/>
            <a:r>
              <a:rPr lang="ru-RU" sz="3200" dirty="0" smtClean="0"/>
              <a:t>Благодарю за ваше внимание</a:t>
            </a:r>
            <a:endParaRPr lang="ru-RU" sz="3200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5270175" y="5652537"/>
            <a:ext cx="6831673" cy="10862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/>
              <a:t>Сделал студент группы</a:t>
            </a:r>
            <a:r>
              <a:rPr lang="en-US" dirty="0" smtClean="0"/>
              <a:t>: </a:t>
            </a:r>
            <a:r>
              <a:rPr lang="ru-RU" dirty="0" smtClean="0"/>
              <a:t>ИСП-21</a:t>
            </a:r>
          </a:p>
          <a:p>
            <a:pPr algn="r"/>
            <a:r>
              <a:rPr lang="ru-RU" dirty="0" smtClean="0"/>
              <a:t>Егоров Ярослав Денисович</a:t>
            </a:r>
          </a:p>
          <a:p>
            <a:pPr algn="r"/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Суханцев Вадим Андреевич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4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1976" y="607075"/>
            <a:ext cx="5396249" cy="461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АНАЛИЗ ПРЕДМЕТНОЙ ОБЛАСТИ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1976" y="1381206"/>
            <a:ext cx="6890199" cy="205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Центр опережающей профессиональной подготовки (ЦОПП) ЦОПП — это агрегатор программ опережающей подготовки по востребованным в регионе и перспективным компетенциям на уровне, соответствующем стандартам WorldSkills Полное наименование: Автономная некоммерческая организация «Центр опережающей профессиональной подготовки Самарской области»</a:t>
            </a:r>
          </a:p>
        </p:txBody>
      </p:sp>
      <p:pic>
        <p:nvPicPr>
          <p:cNvPr id="1026" name="Picture 2" descr="https://downloader.disk.yandex.ru/preview/f53afb4cb159df754cd84655fd6a1f9ba1ee4c94978f1c3692df7510ee818866/62b0f67e/1LHypyGLXJD6hejqYggIIsfD6aPaM5m9u8x-Po0Bd5pu16CJqy-9AcaM4KXuMSydvC2xXbftDiic0jhp5FW-uw%3D%3D?uid=0&amp;filename=0001.jpg&amp;disposition=inline&amp;hash=&amp;limit=0&amp;content_type=image%2Fjpeg&amp;owner_uid=0&amp;tknv=v2&amp;size=1366x6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623" y="2857268"/>
            <a:ext cx="5134377" cy="342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wnloader.disk.yandex.ru/preview/5814298277a153a8665a4f744945875cdd3ca0dd6441e3718c992d9eb9b723ff/62b0f67e/QdyQB6T-FcRluEJ-8bRYvGB27YRvCGtGdHDHtajNj3fJibzoL3LXiZp7V0H2OxA9DZDURbN3lrWSmhSff5fYQQ%3D%3D?uid=0&amp;filename=0013.jpg&amp;disposition=inline&amp;hash=&amp;limit=0&amp;content_type=image%2Fjpeg&amp;owner_uid=0&amp;tknv=v2&amp;size=1366x6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76" y="3436818"/>
            <a:ext cx="4992709" cy="332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6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23" y="1497980"/>
            <a:ext cx="7692127" cy="450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36371" y="296214"/>
            <a:ext cx="3799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Функциональная модель 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454368" y="5998610"/>
            <a:ext cx="36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Контекстная диаграмма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450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0816" y="5908854"/>
            <a:ext cx="6107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Декомпозиция </a:t>
            </a:r>
            <a:r>
              <a:rPr lang="ru-RU" sz="2400" b="1" dirty="0"/>
              <a:t>контекстной диаграммы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36371" y="296214"/>
            <a:ext cx="3799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Функциональная модель </a:t>
            </a:r>
            <a:endParaRPr lang="ru-RU" sz="2400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62" y="1096292"/>
            <a:ext cx="8186104" cy="481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1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2526" y="5937161"/>
            <a:ext cx="8076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Декомпозиция </a:t>
            </a:r>
            <a:r>
              <a:rPr lang="ru-RU" sz="2400" b="1" dirty="0"/>
              <a:t>блока “Квалификационный экзамен”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36371" y="296214"/>
            <a:ext cx="3799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Функциональная модель 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564" y="903572"/>
            <a:ext cx="8338174" cy="488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24" descr="https://pandia.ru/text/79/302/images/image024_3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76" y="642463"/>
            <a:ext cx="6277680" cy="552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36371" y="296214"/>
            <a:ext cx="5576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Архитектура программного </a:t>
            </a:r>
          </a:p>
          <a:p>
            <a:r>
              <a:rPr lang="ru-RU" sz="2400" dirty="0" smtClean="0"/>
              <a:t>средства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498341" y="6163420"/>
            <a:ext cx="3858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Архитектура программы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4644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979" y="738858"/>
            <a:ext cx="7131721" cy="52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98341" y="6163420"/>
            <a:ext cx="407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Диаграмма прецендентов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267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416" y="808982"/>
            <a:ext cx="8619078" cy="529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96065" y="6176299"/>
            <a:ext cx="5049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Диаграмма последовательности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33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115</TotalTime>
  <Words>504</Words>
  <Application>Microsoft Office PowerPoint</Application>
  <PresentationFormat>Широкоэкранный</PresentationFormat>
  <Paragraphs>62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Franklin Gothic Book</vt:lpstr>
      <vt:lpstr>Times New Roman</vt:lpstr>
      <vt:lpstr>Crop</vt:lpstr>
      <vt:lpstr>Презентация по производственной практике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производственной практике</dc:title>
  <dc:creator>Leam</dc:creator>
  <cp:lastModifiedBy>Leam</cp:lastModifiedBy>
  <cp:revision>16</cp:revision>
  <dcterms:created xsi:type="dcterms:W3CDTF">2022-06-20T18:20:19Z</dcterms:created>
  <dcterms:modified xsi:type="dcterms:W3CDTF">2022-06-27T10:40:46Z</dcterms:modified>
</cp:coreProperties>
</file>