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48"/>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15" r:id="rId45"/>
    <p:sldId id="304"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4660"/>
  </p:normalViewPr>
  <p:slideViewPr>
    <p:cSldViewPr snapToGrid="0">
      <p:cViewPr varScale="1">
        <p:scale>
          <a:sx n="94" d="100"/>
          <a:sy n="94"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11/13/2019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11/13/2019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11/13/2019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11/13/2019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11/13/2019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relevance.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Speed Limit</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fontScale="90000"/>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75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52525" y="721958"/>
            <a:ext cx="10058400" cy="852831"/>
          </a:xfrm>
        </p:spPr>
        <p:txBody>
          <a:bodyPr>
            <a:noAutofit/>
          </a:bodyPr>
          <a:lstStyle/>
          <a:p>
            <a:pPr algn="ctr"/>
            <a:r>
              <a:rPr lang="en-US" sz="4000"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1895893"/>
            <a:ext cx="10058400" cy="4400132"/>
          </a:xfrm>
        </p:spPr>
        <p:txBody>
          <a:bodyPr>
            <a:normAutofit/>
          </a:bodyPr>
          <a:lstStyle/>
          <a:p>
            <a:r>
              <a:rPr lang="en-US" dirty="0"/>
              <a:t>The data in this dataset is extremely imbalanced for what we are trying to predict (see graph). We resampled the data as undersampling, where we reduce the number of majority (Not Serious Accidents) samples.</a:t>
            </a:r>
          </a:p>
          <a:p>
            <a:pPr marL="0" indent="0">
              <a:buNone/>
            </a:pPr>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pic>
        <p:nvPicPr>
          <p:cNvPr id="9" name="Picture 8" descr="A screenshot of a cell phone&#10;&#10;Description automatically generated">
            <a:extLst>
              <a:ext uri="{FF2B5EF4-FFF2-40B4-BE49-F238E27FC236}">
                <a16:creationId xmlns:a16="http://schemas.microsoft.com/office/drawing/2014/main" id="{92EC5E18-F6C7-4065-8F3C-53D574463EE4}"/>
              </a:ext>
            </a:extLst>
          </p:cNvPr>
          <p:cNvPicPr>
            <a:picLocks noChangeAspect="1"/>
          </p:cNvPicPr>
          <p:nvPr/>
        </p:nvPicPr>
        <p:blipFill>
          <a:blip r:embed="rId2"/>
          <a:stretch>
            <a:fillRect/>
          </a:stretch>
        </p:blipFill>
        <p:spPr>
          <a:xfrm>
            <a:off x="6248400" y="3676650"/>
            <a:ext cx="4686298" cy="2105649"/>
          </a:xfrm>
          <a:prstGeom prst="rect">
            <a:avLst/>
          </a:prstGeom>
        </p:spPr>
      </p:pic>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014194"/>
            <a:ext cx="10058400" cy="3849624"/>
          </a:xfrm>
        </p:spPr>
        <p:txBody>
          <a:bodyPr>
            <a:normAutofit/>
          </a:bodyPr>
          <a:lstStyle/>
          <a:p>
            <a:r>
              <a:rPr lang="en-US" b="1" dirty="0"/>
              <a:t>Based on the previous visualizations,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a:t>
            </a:r>
          </a:p>
          <a:p>
            <a:r>
              <a:rPr lang="en-US" dirty="0"/>
              <a:t>Balanced Bagging Classifier performed the best of the classifiers, however, I was not comfortable with how close  its predictions were for Serious Accidents in the confusion matrix. Due to this, I decided to combine Balanced Bagging Classifier with the second highest performing algorithm, LightGBM to see what results I would get.</a:t>
            </a:r>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b="1" dirty="0"/>
              <a:t>Balanced Bagging Classifiers Comparison</a:t>
            </a:r>
            <a:endParaRPr lang="en-US" dirty="0"/>
          </a:p>
        </p:txBody>
      </p:sp>
      <p:pic>
        <p:nvPicPr>
          <p:cNvPr id="10" name="Picture 9" descr="A close up of a logo&#10;&#10;Description automatically generated">
            <a:extLst>
              <a:ext uri="{FF2B5EF4-FFF2-40B4-BE49-F238E27FC236}">
                <a16:creationId xmlns:a16="http://schemas.microsoft.com/office/drawing/2014/main" id="{F5E62790-6272-46BB-A979-319143DB714C}"/>
              </a:ext>
            </a:extLst>
          </p:cNvPr>
          <p:cNvPicPr>
            <a:picLocks noChangeAspect="1"/>
          </p:cNvPicPr>
          <p:nvPr/>
        </p:nvPicPr>
        <p:blipFill rotWithShape="1">
          <a:blip r:embed="rId2"/>
          <a:srcRect b="1198"/>
          <a:stretch/>
        </p:blipFill>
        <p:spPr>
          <a:xfrm>
            <a:off x="856744" y="1764537"/>
            <a:ext cx="10268456" cy="3659720"/>
          </a:xfrm>
          <a:prstGeom prst="rect">
            <a:avLst/>
          </a:prstGeom>
        </p:spPr>
      </p:pic>
      <p:sp>
        <p:nvSpPr>
          <p:cNvPr id="11" name="TextBox 10">
            <a:extLst>
              <a:ext uri="{FF2B5EF4-FFF2-40B4-BE49-F238E27FC236}">
                <a16:creationId xmlns:a16="http://schemas.microsoft.com/office/drawing/2014/main" id="{6B07B6B5-4BB6-4A77-A8CE-FA6BFC07E365}"/>
              </a:ext>
            </a:extLst>
          </p:cNvPr>
          <p:cNvSpPr txBox="1"/>
          <p:nvPr/>
        </p:nvSpPr>
        <p:spPr>
          <a:xfrm>
            <a:off x="719091" y="5539666"/>
            <a:ext cx="10406109" cy="830997"/>
          </a:xfrm>
          <a:prstGeom prst="rect">
            <a:avLst/>
          </a:prstGeom>
          <a:noFill/>
        </p:spPr>
        <p:txBody>
          <a:bodyPr wrap="square" rtlCol="0">
            <a:spAutoFit/>
          </a:bodyPr>
          <a:lstStyle/>
          <a:p>
            <a:r>
              <a:rPr lang="en-US" sz="1200" dirty="0"/>
              <a:t>The results were better than the other learning algorithms but lower accuracy wise than the previous Balanced Bagging Algorithm. It also took longer than any other algorithm used. Taking all of that into consideration, I have decided that depending on what was the goal, either Balanced Bagging Classifier algorithm could be used. If I were more concerned with overall accuracy, the regular Balanced Bagging Classifier would be used. If I were more concerned with making sure "Serious" predictions were achieved, Balanced Bagging Classifier with LightGBM would be used.</a:t>
            </a:r>
          </a:p>
        </p:txBody>
      </p:sp>
    </p:spTree>
    <p:extLst>
      <p:ext uri="{BB962C8B-B14F-4D97-AF65-F5344CB8AC3E}">
        <p14:creationId xmlns:p14="http://schemas.microsoft.com/office/powerpoint/2010/main" val="381055526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raffic_Analysis_and_Severity_Prediction" id="{E15918B2-3F35-491A-9C8F-B1E1D8939746}" vid="{6B30AE64-234B-4CB9-9A2F-314C378A7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1.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1.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7721</TotalTime>
  <Words>2604</Words>
  <Application>Microsoft Office PowerPoint</Application>
  <PresentationFormat>Widescreen</PresentationFormat>
  <Paragraphs>173</Paragraphs>
  <Slides>46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Balanced Bagging Classifiers Comparison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53</cp:revision>
  <dcterms:created xsi:type="dcterms:W3CDTF">2019-10-10T09:20:23Z</dcterms:created>
  <dcterms:modified xsi:type="dcterms:W3CDTF">2019-11-14T00:55:16Z</dcterms:modified>
</cp:coreProperties>
</file>