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60" r:id="rId4"/>
    <p:sldId id="261" r:id="rId5"/>
    <p:sldId id="265" r:id="rId6"/>
    <p:sldId id="263" r:id="rId7"/>
    <p:sldId id="264" r:id="rId8"/>
    <p:sldId id="271" r:id="rId9"/>
    <p:sldId id="272" r:id="rId10"/>
    <p:sldId id="274" r:id="rId11"/>
    <p:sldId id="273" r:id="rId12"/>
    <p:sldId id="277" r:id="rId13"/>
    <p:sldId id="280" r:id="rId14"/>
    <p:sldId id="279" r:id="rId15"/>
    <p:sldId id="276" r:id="rId16"/>
    <p:sldId id="27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741"/>
    <a:srgbClr val="000000"/>
    <a:srgbClr val="1723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p:cViewPr varScale="1">
        <p:scale>
          <a:sx n="82" d="100"/>
          <a:sy n="82" d="100"/>
        </p:scale>
        <p:origin x="126"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55893-672A-4932-95C5-EAE53B2173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53CE98-A7D1-4850-B4E3-8D1CB321D82F}">
      <dgm:prSet/>
      <dgm:spPr/>
      <dgm:t>
        <a:bodyPr/>
        <a:lstStyle/>
        <a:p>
          <a:r>
            <a:rPr lang="en-US" dirty="0"/>
            <a:t>Accurately analyzing accidents can help governments to better the safety of their roads and highways. </a:t>
          </a:r>
        </a:p>
      </dgm:t>
    </dgm:pt>
    <dgm:pt modelId="{40EAD31B-C887-4A82-91AE-9724B57B60C7}" type="parTrans" cxnId="{B4413C7E-0369-4E21-864C-A9F780123D89}">
      <dgm:prSet/>
      <dgm:spPr/>
      <dgm:t>
        <a:bodyPr/>
        <a:lstStyle/>
        <a:p>
          <a:endParaRPr lang="en-US"/>
        </a:p>
      </dgm:t>
    </dgm:pt>
    <dgm:pt modelId="{B87E41FE-DDAF-46E4-A9F9-5DCDD4AAEE27}" type="sibTrans" cxnId="{B4413C7E-0369-4E21-864C-A9F780123D89}">
      <dgm:prSet/>
      <dgm:spPr/>
      <dgm:t>
        <a:bodyPr/>
        <a:lstStyle/>
        <a:p>
          <a:endParaRPr lang="en-US"/>
        </a:p>
      </dgm:t>
    </dgm:pt>
    <dgm:pt modelId="{F5465AFF-3A32-4ACF-AF6E-A8F4FB0E0A0C}">
      <dgm:prSet/>
      <dgm:spPr/>
      <dgm:t>
        <a:bodyPr/>
        <a:lstStyle/>
        <a:p>
          <a:r>
            <a:rPr lang="en-US" dirty="0"/>
            <a:t>Identifying high areas of accidents and high areas of accident severity can highlight areas of concern. </a:t>
          </a:r>
        </a:p>
      </dgm:t>
    </dgm:pt>
    <dgm:pt modelId="{8413F6DA-DFCF-465F-9E2C-094A780F4745}" type="parTrans" cxnId="{69D64BA4-DCF2-4D2F-8DAF-7CA20C2263D9}">
      <dgm:prSet/>
      <dgm:spPr/>
      <dgm:t>
        <a:bodyPr/>
        <a:lstStyle/>
        <a:p>
          <a:endParaRPr lang="en-US"/>
        </a:p>
      </dgm:t>
    </dgm:pt>
    <dgm:pt modelId="{2DBF149C-28EB-439C-9F76-D2D52DB14C8B}" type="sibTrans" cxnId="{69D64BA4-DCF2-4D2F-8DAF-7CA20C2263D9}">
      <dgm:prSet/>
      <dgm:spPr/>
      <dgm:t>
        <a:bodyPr/>
        <a:lstStyle/>
        <a:p>
          <a:endParaRPr lang="en-US"/>
        </a:p>
      </dgm:t>
    </dgm:pt>
    <dgm:pt modelId="{C4EF5A29-A89C-4E9D-92FB-42C046B040FF}">
      <dgm:prSet/>
      <dgm:spPr/>
      <dgm:t>
        <a:bodyPr/>
        <a:lstStyle/>
        <a:p>
          <a:r>
            <a:rPr lang="en-US" dirty="0"/>
            <a:t>It can also be beneficial to insurance companies looking to changer their rates in different areas. </a:t>
          </a:r>
        </a:p>
      </dgm:t>
    </dgm:pt>
    <dgm:pt modelId="{036151D8-BF2D-4BA1-BD05-63A127D97051}" type="parTrans" cxnId="{9B0F2AAC-6968-4836-B8AF-95AB7338F48B}">
      <dgm:prSet/>
      <dgm:spPr/>
      <dgm:t>
        <a:bodyPr/>
        <a:lstStyle/>
        <a:p>
          <a:endParaRPr lang="en-US"/>
        </a:p>
      </dgm:t>
    </dgm:pt>
    <dgm:pt modelId="{933631EF-D242-4B75-B255-B4D2FE2ECDF7}" type="sibTrans" cxnId="{9B0F2AAC-6968-4836-B8AF-95AB7338F48B}">
      <dgm:prSet/>
      <dgm:spPr/>
      <dgm:t>
        <a:bodyPr/>
        <a:lstStyle/>
        <a:p>
          <a:endParaRPr lang="en-US"/>
        </a:p>
      </dgm:t>
    </dgm:pt>
    <dgm:pt modelId="{E43FA864-7F21-497C-8FC7-85BE9D3EF03F}" type="pres">
      <dgm:prSet presAssocID="{48955893-672A-4932-95C5-EAE53B2173C2}" presName="root" presStyleCnt="0">
        <dgm:presLayoutVars>
          <dgm:dir/>
          <dgm:resizeHandles val="exact"/>
        </dgm:presLayoutVars>
      </dgm:prSet>
      <dgm:spPr/>
    </dgm:pt>
    <dgm:pt modelId="{AB3EB529-3AEA-4585-9F10-E74841E16117}" type="pres">
      <dgm:prSet presAssocID="{48955893-672A-4932-95C5-EAE53B2173C2}" presName="container" presStyleCnt="0">
        <dgm:presLayoutVars>
          <dgm:dir/>
          <dgm:resizeHandles val="exact"/>
        </dgm:presLayoutVars>
      </dgm:prSet>
      <dgm:spPr/>
    </dgm:pt>
    <dgm:pt modelId="{EEC39286-A2E2-4303-9944-239110C01FAF}" type="pres">
      <dgm:prSet presAssocID="{C453CE98-A7D1-4850-B4E3-8D1CB321D82F}" presName="compNode" presStyleCnt="0"/>
      <dgm:spPr/>
    </dgm:pt>
    <dgm:pt modelId="{40BAC31F-B323-4D43-8994-B5925E74CD6F}" type="pres">
      <dgm:prSet presAssocID="{C453CE98-A7D1-4850-B4E3-8D1CB321D82F}" presName="iconBgRect" presStyleLbl="bgShp" presStyleIdx="0" presStyleCnt="3"/>
      <dgm:spPr/>
    </dgm:pt>
    <dgm:pt modelId="{5DC3B458-F5D5-48DE-97A4-7379AEC58C5A}" type="pres">
      <dgm:prSet presAssocID="{C453CE98-A7D1-4850-B4E3-8D1CB321D8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8526A61F-6A57-48F3-8236-B00D44C79A5A}" type="pres">
      <dgm:prSet presAssocID="{C453CE98-A7D1-4850-B4E3-8D1CB321D82F}" presName="spaceRect" presStyleCnt="0"/>
      <dgm:spPr/>
    </dgm:pt>
    <dgm:pt modelId="{BB1A9996-2FF3-4163-A3A7-D420DD6998AC}" type="pres">
      <dgm:prSet presAssocID="{C453CE98-A7D1-4850-B4E3-8D1CB321D82F}" presName="textRect" presStyleLbl="revTx" presStyleIdx="0" presStyleCnt="3">
        <dgm:presLayoutVars>
          <dgm:chMax val="1"/>
          <dgm:chPref val="1"/>
        </dgm:presLayoutVars>
      </dgm:prSet>
      <dgm:spPr/>
    </dgm:pt>
    <dgm:pt modelId="{5FA7BF40-71DA-4326-9745-0B3B0A9ADF10}" type="pres">
      <dgm:prSet presAssocID="{B87E41FE-DDAF-46E4-A9F9-5DCDD4AAEE27}" presName="sibTrans" presStyleLbl="sibTrans2D1" presStyleIdx="0" presStyleCnt="0"/>
      <dgm:spPr/>
    </dgm:pt>
    <dgm:pt modelId="{921EB2B2-FC6C-4DD1-A5DB-202E6AF8865C}" type="pres">
      <dgm:prSet presAssocID="{F5465AFF-3A32-4ACF-AF6E-A8F4FB0E0A0C}" presName="compNode" presStyleCnt="0"/>
      <dgm:spPr/>
    </dgm:pt>
    <dgm:pt modelId="{20ACB80F-4801-4AAB-9C03-5BDE064B63C5}" type="pres">
      <dgm:prSet presAssocID="{F5465AFF-3A32-4ACF-AF6E-A8F4FB0E0A0C}" presName="iconBgRect" presStyleLbl="bgShp" presStyleIdx="1" presStyleCnt="3"/>
      <dgm:spPr/>
    </dgm:pt>
    <dgm:pt modelId="{5A778F18-8FFF-47BF-B425-19012278052D}" type="pres">
      <dgm:prSet presAssocID="{F5465AFF-3A32-4ACF-AF6E-A8F4FB0E0A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ADA22636-F783-40D3-952E-E359AC8B0FCD}" type="pres">
      <dgm:prSet presAssocID="{F5465AFF-3A32-4ACF-AF6E-A8F4FB0E0A0C}" presName="spaceRect" presStyleCnt="0"/>
      <dgm:spPr/>
    </dgm:pt>
    <dgm:pt modelId="{B7D33274-871C-4144-A33A-6C3478CF51F7}" type="pres">
      <dgm:prSet presAssocID="{F5465AFF-3A32-4ACF-AF6E-A8F4FB0E0A0C}" presName="textRect" presStyleLbl="revTx" presStyleIdx="1" presStyleCnt="3">
        <dgm:presLayoutVars>
          <dgm:chMax val="1"/>
          <dgm:chPref val="1"/>
        </dgm:presLayoutVars>
      </dgm:prSet>
      <dgm:spPr/>
    </dgm:pt>
    <dgm:pt modelId="{AC79BBF4-2F2A-45C3-A799-9698EAE62D92}" type="pres">
      <dgm:prSet presAssocID="{2DBF149C-28EB-439C-9F76-D2D52DB14C8B}" presName="sibTrans" presStyleLbl="sibTrans2D1" presStyleIdx="0" presStyleCnt="0"/>
      <dgm:spPr/>
    </dgm:pt>
    <dgm:pt modelId="{8917B832-C456-4CE0-8923-7EFEBF539260}" type="pres">
      <dgm:prSet presAssocID="{C4EF5A29-A89C-4E9D-92FB-42C046B040FF}" presName="compNode" presStyleCnt="0"/>
      <dgm:spPr/>
    </dgm:pt>
    <dgm:pt modelId="{8CAF4FC4-C9E7-4404-AB6B-8E3EAFBD17D7}" type="pres">
      <dgm:prSet presAssocID="{C4EF5A29-A89C-4E9D-92FB-42C046B040FF}" presName="iconBgRect" presStyleLbl="bgShp" presStyleIdx="2" presStyleCnt="3"/>
      <dgm:spPr/>
    </dgm:pt>
    <dgm:pt modelId="{AB345B06-9EA8-420F-A3CD-5E2DB47A92E9}" type="pres">
      <dgm:prSet presAssocID="{C4EF5A29-A89C-4E9D-92FB-42C046B040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1010D8BD-3477-4C45-A8C0-064ABE0F3886}" type="pres">
      <dgm:prSet presAssocID="{C4EF5A29-A89C-4E9D-92FB-42C046B040FF}" presName="spaceRect" presStyleCnt="0"/>
      <dgm:spPr/>
    </dgm:pt>
    <dgm:pt modelId="{CA2E1B50-A392-49F6-A752-7B239FC179F2}" type="pres">
      <dgm:prSet presAssocID="{C4EF5A29-A89C-4E9D-92FB-42C046B040FF}" presName="textRect" presStyleLbl="revTx" presStyleIdx="2" presStyleCnt="3">
        <dgm:presLayoutVars>
          <dgm:chMax val="1"/>
          <dgm:chPref val="1"/>
        </dgm:presLayoutVars>
      </dgm:prSet>
      <dgm:spPr/>
    </dgm:pt>
  </dgm:ptLst>
  <dgm:cxnLst>
    <dgm:cxn modelId="{D19B8127-149C-4974-918F-DBF0B49BE49E}" type="presOf" srcId="{C453CE98-A7D1-4850-B4E3-8D1CB321D82F}" destId="{BB1A9996-2FF3-4163-A3A7-D420DD6998AC}" srcOrd="0" destOrd="0" presId="urn:microsoft.com/office/officeart/2018/2/layout/IconCircleList"/>
    <dgm:cxn modelId="{92A3DB35-A468-4880-9C18-660AA45979F3}" type="presOf" srcId="{F5465AFF-3A32-4ACF-AF6E-A8F4FB0E0A0C}" destId="{B7D33274-871C-4144-A33A-6C3478CF51F7}" srcOrd="0" destOrd="0" presId="urn:microsoft.com/office/officeart/2018/2/layout/IconCircleList"/>
    <dgm:cxn modelId="{CEF7373F-F609-4B95-AB5C-92EFFEE8528A}" type="presOf" srcId="{C4EF5A29-A89C-4E9D-92FB-42C046B040FF}" destId="{CA2E1B50-A392-49F6-A752-7B239FC179F2}" srcOrd="0" destOrd="0" presId="urn:microsoft.com/office/officeart/2018/2/layout/IconCircleList"/>
    <dgm:cxn modelId="{B4413C7E-0369-4E21-864C-A9F780123D89}" srcId="{48955893-672A-4932-95C5-EAE53B2173C2}" destId="{C453CE98-A7D1-4850-B4E3-8D1CB321D82F}" srcOrd="0" destOrd="0" parTransId="{40EAD31B-C887-4A82-91AE-9724B57B60C7}" sibTransId="{B87E41FE-DDAF-46E4-A9F9-5DCDD4AAEE27}"/>
    <dgm:cxn modelId="{F70215A4-C349-4765-B342-F8578C38C21C}" type="presOf" srcId="{2DBF149C-28EB-439C-9F76-D2D52DB14C8B}" destId="{AC79BBF4-2F2A-45C3-A799-9698EAE62D92}" srcOrd="0" destOrd="0" presId="urn:microsoft.com/office/officeart/2018/2/layout/IconCircleList"/>
    <dgm:cxn modelId="{69D64BA4-DCF2-4D2F-8DAF-7CA20C2263D9}" srcId="{48955893-672A-4932-95C5-EAE53B2173C2}" destId="{F5465AFF-3A32-4ACF-AF6E-A8F4FB0E0A0C}" srcOrd="1" destOrd="0" parTransId="{8413F6DA-DFCF-465F-9E2C-094A780F4745}" sibTransId="{2DBF149C-28EB-439C-9F76-D2D52DB14C8B}"/>
    <dgm:cxn modelId="{9B0F2AAC-6968-4836-B8AF-95AB7338F48B}" srcId="{48955893-672A-4932-95C5-EAE53B2173C2}" destId="{C4EF5A29-A89C-4E9D-92FB-42C046B040FF}" srcOrd="2" destOrd="0" parTransId="{036151D8-BF2D-4BA1-BD05-63A127D97051}" sibTransId="{933631EF-D242-4B75-B255-B4D2FE2ECDF7}"/>
    <dgm:cxn modelId="{41774DD2-C9F8-4634-BEAA-C7284EFB7525}" type="presOf" srcId="{B87E41FE-DDAF-46E4-A9F9-5DCDD4AAEE27}" destId="{5FA7BF40-71DA-4326-9745-0B3B0A9ADF10}" srcOrd="0" destOrd="0" presId="urn:microsoft.com/office/officeart/2018/2/layout/IconCircleList"/>
    <dgm:cxn modelId="{D320CEFB-4395-46A4-9B36-B13136F3EC8B}" type="presOf" srcId="{48955893-672A-4932-95C5-EAE53B2173C2}" destId="{E43FA864-7F21-497C-8FC7-85BE9D3EF03F}" srcOrd="0" destOrd="0" presId="urn:microsoft.com/office/officeart/2018/2/layout/IconCircleList"/>
    <dgm:cxn modelId="{429091A7-6A1B-4938-B840-1273F7BF44DD}" type="presParOf" srcId="{E43FA864-7F21-497C-8FC7-85BE9D3EF03F}" destId="{AB3EB529-3AEA-4585-9F10-E74841E16117}" srcOrd="0" destOrd="0" presId="urn:microsoft.com/office/officeart/2018/2/layout/IconCircleList"/>
    <dgm:cxn modelId="{1541AF55-C976-4C44-978D-A2061B9A78E7}" type="presParOf" srcId="{AB3EB529-3AEA-4585-9F10-E74841E16117}" destId="{EEC39286-A2E2-4303-9944-239110C01FAF}" srcOrd="0" destOrd="0" presId="urn:microsoft.com/office/officeart/2018/2/layout/IconCircleList"/>
    <dgm:cxn modelId="{D577021B-BCF8-4705-A47F-87CD33643D48}" type="presParOf" srcId="{EEC39286-A2E2-4303-9944-239110C01FAF}" destId="{40BAC31F-B323-4D43-8994-B5925E74CD6F}" srcOrd="0" destOrd="0" presId="urn:microsoft.com/office/officeart/2018/2/layout/IconCircleList"/>
    <dgm:cxn modelId="{34214249-B473-4310-AEAF-7621308BB898}" type="presParOf" srcId="{EEC39286-A2E2-4303-9944-239110C01FAF}" destId="{5DC3B458-F5D5-48DE-97A4-7379AEC58C5A}" srcOrd="1" destOrd="0" presId="urn:microsoft.com/office/officeart/2018/2/layout/IconCircleList"/>
    <dgm:cxn modelId="{0157EF73-19E8-4657-AE2A-A7DED1BFAD4A}" type="presParOf" srcId="{EEC39286-A2E2-4303-9944-239110C01FAF}" destId="{8526A61F-6A57-48F3-8236-B00D44C79A5A}" srcOrd="2" destOrd="0" presId="urn:microsoft.com/office/officeart/2018/2/layout/IconCircleList"/>
    <dgm:cxn modelId="{85A62D50-95C6-4391-983C-F187652A7794}" type="presParOf" srcId="{EEC39286-A2E2-4303-9944-239110C01FAF}" destId="{BB1A9996-2FF3-4163-A3A7-D420DD6998AC}" srcOrd="3" destOrd="0" presId="urn:microsoft.com/office/officeart/2018/2/layout/IconCircleList"/>
    <dgm:cxn modelId="{94BDAA06-BFDD-4BD0-A222-643AA6BF90A2}" type="presParOf" srcId="{AB3EB529-3AEA-4585-9F10-E74841E16117}" destId="{5FA7BF40-71DA-4326-9745-0B3B0A9ADF10}" srcOrd="1" destOrd="0" presId="urn:microsoft.com/office/officeart/2018/2/layout/IconCircleList"/>
    <dgm:cxn modelId="{0BC7E04D-21A4-46D5-8FB5-1D8DED7F1AB5}" type="presParOf" srcId="{AB3EB529-3AEA-4585-9F10-E74841E16117}" destId="{921EB2B2-FC6C-4DD1-A5DB-202E6AF8865C}" srcOrd="2" destOrd="0" presId="urn:microsoft.com/office/officeart/2018/2/layout/IconCircleList"/>
    <dgm:cxn modelId="{4A7A4254-37B8-49D4-A6BE-6DF7EE68AE91}" type="presParOf" srcId="{921EB2B2-FC6C-4DD1-A5DB-202E6AF8865C}" destId="{20ACB80F-4801-4AAB-9C03-5BDE064B63C5}" srcOrd="0" destOrd="0" presId="urn:microsoft.com/office/officeart/2018/2/layout/IconCircleList"/>
    <dgm:cxn modelId="{00B66618-0484-48F2-9097-67FD5903B8B7}" type="presParOf" srcId="{921EB2B2-FC6C-4DD1-A5DB-202E6AF8865C}" destId="{5A778F18-8FFF-47BF-B425-19012278052D}" srcOrd="1" destOrd="0" presId="urn:microsoft.com/office/officeart/2018/2/layout/IconCircleList"/>
    <dgm:cxn modelId="{ED202FE0-367B-4A0E-8D9D-72A2FD3D40CE}" type="presParOf" srcId="{921EB2B2-FC6C-4DD1-A5DB-202E6AF8865C}" destId="{ADA22636-F783-40D3-952E-E359AC8B0FCD}" srcOrd="2" destOrd="0" presId="urn:microsoft.com/office/officeart/2018/2/layout/IconCircleList"/>
    <dgm:cxn modelId="{46812AC0-420C-4CDA-98CD-9EC7D4A1BB05}" type="presParOf" srcId="{921EB2B2-FC6C-4DD1-A5DB-202E6AF8865C}" destId="{B7D33274-871C-4144-A33A-6C3478CF51F7}" srcOrd="3" destOrd="0" presId="urn:microsoft.com/office/officeart/2018/2/layout/IconCircleList"/>
    <dgm:cxn modelId="{B0A1A7DA-9FBA-48F0-9A2A-0BF50869CE01}" type="presParOf" srcId="{AB3EB529-3AEA-4585-9F10-E74841E16117}" destId="{AC79BBF4-2F2A-45C3-A799-9698EAE62D92}" srcOrd="3" destOrd="0" presId="urn:microsoft.com/office/officeart/2018/2/layout/IconCircleList"/>
    <dgm:cxn modelId="{751CCE3A-1D30-4CDB-851F-C65E513787B8}" type="presParOf" srcId="{AB3EB529-3AEA-4585-9F10-E74841E16117}" destId="{8917B832-C456-4CE0-8923-7EFEBF539260}" srcOrd="4" destOrd="0" presId="urn:microsoft.com/office/officeart/2018/2/layout/IconCircleList"/>
    <dgm:cxn modelId="{E2CB4EC4-387E-4450-81FF-79E02B7B05D4}" type="presParOf" srcId="{8917B832-C456-4CE0-8923-7EFEBF539260}" destId="{8CAF4FC4-C9E7-4404-AB6B-8E3EAFBD17D7}" srcOrd="0" destOrd="0" presId="urn:microsoft.com/office/officeart/2018/2/layout/IconCircleList"/>
    <dgm:cxn modelId="{6D9194C9-3C3E-4E96-AC53-FE17A22866BA}" type="presParOf" srcId="{8917B832-C456-4CE0-8923-7EFEBF539260}" destId="{AB345B06-9EA8-420F-A3CD-5E2DB47A92E9}" srcOrd="1" destOrd="0" presId="urn:microsoft.com/office/officeart/2018/2/layout/IconCircleList"/>
    <dgm:cxn modelId="{BCDCE601-3F1D-4D6B-900E-0E012BC49338}" type="presParOf" srcId="{8917B832-C456-4CE0-8923-7EFEBF539260}" destId="{1010D8BD-3477-4C45-A8C0-064ABE0F3886}" srcOrd="2" destOrd="0" presId="urn:microsoft.com/office/officeart/2018/2/layout/IconCircleList"/>
    <dgm:cxn modelId="{6B43E6D6-7176-4EE8-B90F-5F461E85D80B}" type="presParOf" srcId="{8917B832-C456-4CE0-8923-7EFEBF539260}" destId="{CA2E1B50-A392-49F6-A752-7B239FC179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CC6F2-2AB7-4FC2-96AD-67291C25E940}" type="doc">
      <dgm:prSet loTypeId="urn:microsoft.com/office/officeart/2005/8/layout/hierarchy1" loCatId="hierarchy" qsTypeId="urn:microsoft.com/office/officeart/2005/8/quickstyle/simple2" qsCatId="simple" csTypeId="urn:microsoft.com/office/officeart/2005/8/colors/accent6_2" csCatId="accent6"/>
      <dgm:spPr/>
      <dgm:t>
        <a:bodyPr/>
        <a:lstStyle/>
        <a:p>
          <a:endParaRPr lang="en-US"/>
        </a:p>
      </dgm:t>
    </dgm:pt>
    <dgm:pt modelId="{AF6F9285-68F5-4ABC-874A-2C8D9FF7CF34}">
      <dgm:prSet/>
      <dgm:spPr/>
      <dgm:t>
        <a:bodyPr/>
        <a:lstStyle/>
        <a:p>
          <a:r>
            <a:rPr lang="en-US" dirty="0"/>
            <a:t>The goal of this project is to investigate and determine what causes accidents and what attributes to their level of severity.</a:t>
          </a:r>
        </a:p>
      </dgm:t>
    </dgm:pt>
    <dgm:pt modelId="{93AF77FB-A077-4497-8C18-2C31B4E4F3DA}" type="parTrans" cxnId="{8089E0AC-E953-475C-ACB4-E660959B797A}">
      <dgm:prSet/>
      <dgm:spPr/>
      <dgm:t>
        <a:bodyPr/>
        <a:lstStyle/>
        <a:p>
          <a:endParaRPr lang="en-US"/>
        </a:p>
      </dgm:t>
    </dgm:pt>
    <dgm:pt modelId="{09CE85D1-C8C9-4DFC-B6BC-3F3F1144EBD1}" type="sibTrans" cxnId="{8089E0AC-E953-475C-ACB4-E660959B797A}">
      <dgm:prSet/>
      <dgm:spPr/>
      <dgm:t>
        <a:bodyPr/>
        <a:lstStyle/>
        <a:p>
          <a:endParaRPr lang="en-US"/>
        </a:p>
      </dgm:t>
    </dgm:pt>
    <dgm:pt modelId="{666D6195-715A-4E88-AE9F-05688145D794}">
      <dgm:prSet/>
      <dgm:spPr/>
      <dgm:t>
        <a:bodyPr/>
        <a:lstStyle/>
        <a:p>
          <a:r>
            <a:rPr lang="en-US" dirty="0"/>
            <a:t>Through visualizations and machine learning algorithms, areas of concern will be highlighted, and  the seriousness of accidents will be predicted as accurately as possible. </a:t>
          </a:r>
        </a:p>
      </dgm:t>
    </dgm:pt>
    <dgm:pt modelId="{3A74E783-79D8-40CD-8B16-141AACAFD2E7}" type="parTrans" cxnId="{3B119B52-10A3-41EC-B259-6B9000E94E5B}">
      <dgm:prSet/>
      <dgm:spPr/>
      <dgm:t>
        <a:bodyPr/>
        <a:lstStyle/>
        <a:p>
          <a:endParaRPr lang="en-US"/>
        </a:p>
      </dgm:t>
    </dgm:pt>
    <dgm:pt modelId="{13697CC2-0883-4B03-BCA7-10F97D0A74E0}" type="sibTrans" cxnId="{3B119B52-10A3-41EC-B259-6B9000E94E5B}">
      <dgm:prSet/>
      <dgm:spPr/>
      <dgm:t>
        <a:bodyPr/>
        <a:lstStyle/>
        <a:p>
          <a:endParaRPr lang="en-US"/>
        </a:p>
      </dgm:t>
    </dgm:pt>
    <dgm:pt modelId="{4C90623F-CC13-4857-9157-ED28B2F7BAFD}" type="pres">
      <dgm:prSet presAssocID="{6BDCC6F2-2AB7-4FC2-96AD-67291C25E940}" presName="hierChild1" presStyleCnt="0">
        <dgm:presLayoutVars>
          <dgm:chPref val="1"/>
          <dgm:dir/>
          <dgm:animOne val="branch"/>
          <dgm:animLvl val="lvl"/>
          <dgm:resizeHandles/>
        </dgm:presLayoutVars>
      </dgm:prSet>
      <dgm:spPr/>
    </dgm:pt>
    <dgm:pt modelId="{3C175C3F-23CD-4AC1-BEDB-46A774F54C51}" type="pres">
      <dgm:prSet presAssocID="{AF6F9285-68F5-4ABC-874A-2C8D9FF7CF34}" presName="hierRoot1" presStyleCnt="0"/>
      <dgm:spPr/>
    </dgm:pt>
    <dgm:pt modelId="{ED6F96B9-811A-451E-AB0D-FE0EDF155C5C}" type="pres">
      <dgm:prSet presAssocID="{AF6F9285-68F5-4ABC-874A-2C8D9FF7CF34}" presName="composite" presStyleCnt="0"/>
      <dgm:spPr/>
    </dgm:pt>
    <dgm:pt modelId="{0F6EC181-7D7D-4BCC-A20E-450F78D4EDC2}" type="pres">
      <dgm:prSet presAssocID="{AF6F9285-68F5-4ABC-874A-2C8D9FF7CF34}" presName="background" presStyleLbl="node0" presStyleIdx="0" presStyleCnt="2"/>
      <dgm:spPr>
        <a:solidFill>
          <a:schemeClr val="bg2"/>
        </a:solidFill>
      </dgm:spPr>
    </dgm:pt>
    <dgm:pt modelId="{BE76DA2C-208C-40B7-9CD6-B02473254628}" type="pres">
      <dgm:prSet presAssocID="{AF6F9285-68F5-4ABC-874A-2C8D9FF7CF34}" presName="text" presStyleLbl="fgAcc0" presStyleIdx="0" presStyleCnt="2">
        <dgm:presLayoutVars>
          <dgm:chPref val="3"/>
        </dgm:presLayoutVars>
      </dgm:prSet>
      <dgm:spPr/>
    </dgm:pt>
    <dgm:pt modelId="{ACD12139-32B4-4DDA-A111-515EFA9356E3}" type="pres">
      <dgm:prSet presAssocID="{AF6F9285-68F5-4ABC-874A-2C8D9FF7CF34}" presName="hierChild2" presStyleCnt="0"/>
      <dgm:spPr/>
    </dgm:pt>
    <dgm:pt modelId="{35F27826-5A38-4ECA-83BE-53A211613FAC}" type="pres">
      <dgm:prSet presAssocID="{666D6195-715A-4E88-AE9F-05688145D794}" presName="hierRoot1" presStyleCnt="0"/>
      <dgm:spPr/>
    </dgm:pt>
    <dgm:pt modelId="{58A3A4A6-64BB-4612-AE6C-35FB88FB7FFB}" type="pres">
      <dgm:prSet presAssocID="{666D6195-715A-4E88-AE9F-05688145D794}" presName="composite" presStyleCnt="0"/>
      <dgm:spPr/>
    </dgm:pt>
    <dgm:pt modelId="{A846ED9B-9B00-4D5D-AE1E-EE433099D1AC}" type="pres">
      <dgm:prSet presAssocID="{666D6195-715A-4E88-AE9F-05688145D794}" presName="background" presStyleLbl="node0" presStyleIdx="1" presStyleCnt="2"/>
      <dgm:spPr>
        <a:solidFill>
          <a:schemeClr val="bg2"/>
        </a:solidFill>
      </dgm:spPr>
    </dgm:pt>
    <dgm:pt modelId="{55E00203-E174-4298-953D-BFC22166BEA4}" type="pres">
      <dgm:prSet presAssocID="{666D6195-715A-4E88-AE9F-05688145D794}" presName="text" presStyleLbl="fgAcc0" presStyleIdx="1" presStyleCnt="2">
        <dgm:presLayoutVars>
          <dgm:chPref val="3"/>
        </dgm:presLayoutVars>
      </dgm:prSet>
      <dgm:spPr/>
    </dgm:pt>
    <dgm:pt modelId="{6EAB1F0F-3BAD-46F2-85B8-FD3438C5D37A}" type="pres">
      <dgm:prSet presAssocID="{666D6195-715A-4E88-AE9F-05688145D794}" presName="hierChild2" presStyleCnt="0"/>
      <dgm:spPr/>
    </dgm:pt>
  </dgm:ptLst>
  <dgm:cxnLst>
    <dgm:cxn modelId="{2BD68B62-0E69-4ED9-9F72-FB37E7AECC61}" type="presOf" srcId="{AF6F9285-68F5-4ABC-874A-2C8D9FF7CF34}" destId="{BE76DA2C-208C-40B7-9CD6-B02473254628}" srcOrd="0" destOrd="0" presId="urn:microsoft.com/office/officeart/2005/8/layout/hierarchy1"/>
    <dgm:cxn modelId="{3B119B52-10A3-41EC-B259-6B9000E94E5B}" srcId="{6BDCC6F2-2AB7-4FC2-96AD-67291C25E940}" destId="{666D6195-715A-4E88-AE9F-05688145D794}" srcOrd="1" destOrd="0" parTransId="{3A74E783-79D8-40CD-8B16-141AACAFD2E7}" sibTransId="{13697CC2-0883-4B03-BCA7-10F97D0A74E0}"/>
    <dgm:cxn modelId="{8089E0AC-E953-475C-ACB4-E660959B797A}" srcId="{6BDCC6F2-2AB7-4FC2-96AD-67291C25E940}" destId="{AF6F9285-68F5-4ABC-874A-2C8D9FF7CF34}" srcOrd="0" destOrd="0" parTransId="{93AF77FB-A077-4497-8C18-2C31B4E4F3DA}" sibTransId="{09CE85D1-C8C9-4DFC-B6BC-3F3F1144EBD1}"/>
    <dgm:cxn modelId="{D3BAC4BE-7CC5-43CD-B7D1-64821592B857}" type="presOf" srcId="{6BDCC6F2-2AB7-4FC2-96AD-67291C25E940}" destId="{4C90623F-CC13-4857-9157-ED28B2F7BAFD}" srcOrd="0" destOrd="0" presId="urn:microsoft.com/office/officeart/2005/8/layout/hierarchy1"/>
    <dgm:cxn modelId="{A72294F7-FD19-48AC-8384-00C4E45685AF}" type="presOf" srcId="{666D6195-715A-4E88-AE9F-05688145D794}" destId="{55E00203-E174-4298-953D-BFC22166BEA4}" srcOrd="0" destOrd="0" presId="urn:microsoft.com/office/officeart/2005/8/layout/hierarchy1"/>
    <dgm:cxn modelId="{B8179497-F4D4-4E2A-BC0E-7BF06F0B3B7C}" type="presParOf" srcId="{4C90623F-CC13-4857-9157-ED28B2F7BAFD}" destId="{3C175C3F-23CD-4AC1-BEDB-46A774F54C51}" srcOrd="0" destOrd="0" presId="urn:microsoft.com/office/officeart/2005/8/layout/hierarchy1"/>
    <dgm:cxn modelId="{6D8018DD-9FBA-41E1-92E7-2BBEB933EC57}" type="presParOf" srcId="{3C175C3F-23CD-4AC1-BEDB-46A774F54C51}" destId="{ED6F96B9-811A-451E-AB0D-FE0EDF155C5C}" srcOrd="0" destOrd="0" presId="urn:microsoft.com/office/officeart/2005/8/layout/hierarchy1"/>
    <dgm:cxn modelId="{21C1F3ED-5D50-4E02-8C9B-DAFFCA05D375}" type="presParOf" srcId="{ED6F96B9-811A-451E-AB0D-FE0EDF155C5C}" destId="{0F6EC181-7D7D-4BCC-A20E-450F78D4EDC2}" srcOrd="0" destOrd="0" presId="urn:microsoft.com/office/officeart/2005/8/layout/hierarchy1"/>
    <dgm:cxn modelId="{800535C8-1401-43F5-B36D-5D388D05AD18}" type="presParOf" srcId="{ED6F96B9-811A-451E-AB0D-FE0EDF155C5C}" destId="{BE76DA2C-208C-40B7-9CD6-B02473254628}" srcOrd="1" destOrd="0" presId="urn:microsoft.com/office/officeart/2005/8/layout/hierarchy1"/>
    <dgm:cxn modelId="{1F6E4263-0247-484C-8BFA-F8B7A30D55A4}" type="presParOf" srcId="{3C175C3F-23CD-4AC1-BEDB-46A774F54C51}" destId="{ACD12139-32B4-4DDA-A111-515EFA9356E3}" srcOrd="1" destOrd="0" presId="urn:microsoft.com/office/officeart/2005/8/layout/hierarchy1"/>
    <dgm:cxn modelId="{59DA09E7-C994-44B8-9BA1-4D20006D4771}" type="presParOf" srcId="{4C90623F-CC13-4857-9157-ED28B2F7BAFD}" destId="{35F27826-5A38-4ECA-83BE-53A211613FAC}" srcOrd="1" destOrd="0" presId="urn:microsoft.com/office/officeart/2005/8/layout/hierarchy1"/>
    <dgm:cxn modelId="{7A314F5C-E714-460F-B308-AF7BC55BD67D}" type="presParOf" srcId="{35F27826-5A38-4ECA-83BE-53A211613FAC}" destId="{58A3A4A6-64BB-4612-AE6C-35FB88FB7FFB}" srcOrd="0" destOrd="0" presId="urn:microsoft.com/office/officeart/2005/8/layout/hierarchy1"/>
    <dgm:cxn modelId="{47528F41-CDFC-41A8-BF85-A115D10DBF52}" type="presParOf" srcId="{58A3A4A6-64BB-4612-AE6C-35FB88FB7FFB}" destId="{A846ED9B-9B00-4D5D-AE1E-EE433099D1AC}" srcOrd="0" destOrd="0" presId="urn:microsoft.com/office/officeart/2005/8/layout/hierarchy1"/>
    <dgm:cxn modelId="{1D738081-6C27-4BBD-B10C-A9278D40D235}" type="presParOf" srcId="{58A3A4A6-64BB-4612-AE6C-35FB88FB7FFB}" destId="{55E00203-E174-4298-953D-BFC22166BEA4}" srcOrd="1" destOrd="0" presId="urn:microsoft.com/office/officeart/2005/8/layout/hierarchy1"/>
    <dgm:cxn modelId="{320A6212-B684-4A2E-ADB5-8F3992802948}" type="presParOf" srcId="{35F27826-5A38-4ECA-83BE-53A211613FAC}" destId="{6EAB1F0F-3BAD-46F2-85B8-FD3438C5D3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5B38C5-E022-4AB0-9BA8-56AAB7100AB4}"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50D075A0-6BC4-4C09-8D69-D581420FFAC7}">
      <dgm:prSet/>
      <dgm:spPr/>
      <dgm:t>
        <a:bodyPr/>
        <a:lstStyle/>
        <a:p>
          <a:r>
            <a:rPr lang="en-US" dirty="0"/>
            <a:t>What are the limitations of the current data?</a:t>
          </a:r>
        </a:p>
      </dgm:t>
    </dgm:pt>
    <dgm:pt modelId="{D42D5128-401B-4242-B75A-C7CE8AA8BA6B}" type="parTrans" cxnId="{2A569919-18BA-4E97-9C66-589C5899F3E6}">
      <dgm:prSet/>
      <dgm:spPr/>
      <dgm:t>
        <a:bodyPr/>
        <a:lstStyle/>
        <a:p>
          <a:endParaRPr lang="en-US"/>
        </a:p>
      </dgm:t>
    </dgm:pt>
    <dgm:pt modelId="{F59B93C4-3AB2-47A9-93D9-B552935C9A8E}" type="sibTrans" cxnId="{2A569919-18BA-4E97-9C66-589C5899F3E6}">
      <dgm:prSet/>
      <dgm:spPr/>
      <dgm:t>
        <a:bodyPr/>
        <a:lstStyle/>
        <a:p>
          <a:endParaRPr lang="en-US"/>
        </a:p>
      </dgm:t>
    </dgm:pt>
    <dgm:pt modelId="{00B9DE61-5876-46E9-9364-1FA908302AFE}">
      <dgm:prSet/>
      <dgm:spPr/>
      <dgm:t>
        <a:bodyPr/>
        <a:lstStyle/>
        <a:p>
          <a:r>
            <a:rPr lang="en-US" dirty="0"/>
            <a:t>What things would help this research to be more accurate?</a:t>
          </a:r>
        </a:p>
      </dgm:t>
    </dgm:pt>
    <dgm:pt modelId="{D1FE53C0-D3C5-4D2E-99E2-A0447D040ABB}" type="parTrans" cxnId="{D8DD6278-DF1A-4D80-A9DD-6F273F3F231F}">
      <dgm:prSet/>
      <dgm:spPr/>
      <dgm:t>
        <a:bodyPr/>
        <a:lstStyle/>
        <a:p>
          <a:endParaRPr lang="en-US"/>
        </a:p>
      </dgm:t>
    </dgm:pt>
    <dgm:pt modelId="{64BAECC9-A296-4583-A259-6568FE52F5DD}" type="sibTrans" cxnId="{D8DD6278-DF1A-4D80-A9DD-6F273F3F231F}">
      <dgm:prSet/>
      <dgm:spPr/>
      <dgm:t>
        <a:bodyPr/>
        <a:lstStyle/>
        <a:p>
          <a:endParaRPr lang="en-US"/>
        </a:p>
      </dgm:t>
    </dgm:pt>
    <dgm:pt modelId="{ABDF3CDF-0A68-4996-BF60-4D809FFE7CF4}">
      <dgm:prSet/>
      <dgm:spPr/>
      <dgm:t>
        <a:bodyPr/>
        <a:lstStyle/>
        <a:p>
          <a:r>
            <a:rPr lang="en-US" dirty="0"/>
            <a:t>Can we forecast the number of accidents in upcoming years based on the information available?</a:t>
          </a:r>
        </a:p>
      </dgm:t>
    </dgm:pt>
    <dgm:pt modelId="{82CF12D8-A205-44F2-B663-0BC413FC9AC8}" type="parTrans" cxnId="{FA7C35D2-91DB-4DE8-86A2-579A9B1FC1BD}">
      <dgm:prSet/>
      <dgm:spPr/>
      <dgm:t>
        <a:bodyPr/>
        <a:lstStyle/>
        <a:p>
          <a:endParaRPr lang="en-US"/>
        </a:p>
      </dgm:t>
    </dgm:pt>
    <dgm:pt modelId="{09E7A0CC-F464-47AF-9E1B-745AB95FDD6E}" type="sibTrans" cxnId="{FA7C35D2-91DB-4DE8-86A2-579A9B1FC1BD}">
      <dgm:prSet/>
      <dgm:spPr/>
      <dgm:t>
        <a:bodyPr/>
        <a:lstStyle/>
        <a:p>
          <a:endParaRPr lang="en-US"/>
        </a:p>
      </dgm:t>
    </dgm:pt>
    <dgm:pt modelId="{B9029565-0AB4-47A2-9446-1B9A372401D4}">
      <dgm:prSet/>
      <dgm:spPr/>
      <dgm:t>
        <a:bodyPr/>
        <a:lstStyle/>
        <a:p>
          <a:r>
            <a:rPr lang="en-US" dirty="0"/>
            <a:t>Who does this project benefit?</a:t>
          </a:r>
        </a:p>
      </dgm:t>
    </dgm:pt>
    <dgm:pt modelId="{7A32BEC1-22E5-4256-B963-E14CEBC986B7}" type="parTrans" cxnId="{3A86DBF3-9C3E-4A0D-B32D-619E7322FFEC}">
      <dgm:prSet/>
      <dgm:spPr/>
      <dgm:t>
        <a:bodyPr/>
        <a:lstStyle/>
        <a:p>
          <a:endParaRPr lang="en-US"/>
        </a:p>
      </dgm:t>
    </dgm:pt>
    <dgm:pt modelId="{057D443C-C0FE-4174-BBB8-9AED9CD7CECD}" type="sibTrans" cxnId="{3A86DBF3-9C3E-4A0D-B32D-619E7322FFEC}">
      <dgm:prSet/>
      <dgm:spPr/>
      <dgm:t>
        <a:bodyPr/>
        <a:lstStyle/>
        <a:p>
          <a:endParaRPr lang="en-US"/>
        </a:p>
      </dgm:t>
    </dgm:pt>
    <dgm:pt modelId="{01CB6D92-69B5-4963-B304-B310485760B0}">
      <dgm:prSet/>
      <dgm:spPr/>
      <dgm:t>
        <a:bodyPr/>
        <a:lstStyle/>
        <a:p>
          <a:r>
            <a:rPr lang="en-US" dirty="0"/>
            <a:t>Can we create a machine learning algorithm that correctly predicts the severity of accidents?</a:t>
          </a:r>
        </a:p>
      </dgm:t>
    </dgm:pt>
    <dgm:pt modelId="{797E6CD9-403C-47D0-ACF2-C86B1A1DE81B}" type="parTrans" cxnId="{A4356B38-AD75-4E3D-8F88-69B561D9F155}">
      <dgm:prSet/>
      <dgm:spPr/>
      <dgm:t>
        <a:bodyPr/>
        <a:lstStyle/>
        <a:p>
          <a:endParaRPr lang="en-US"/>
        </a:p>
      </dgm:t>
    </dgm:pt>
    <dgm:pt modelId="{EB6AC284-7A3D-4496-BEDB-EED9437265F9}" type="sibTrans" cxnId="{A4356B38-AD75-4E3D-8F88-69B561D9F155}">
      <dgm:prSet/>
      <dgm:spPr/>
      <dgm:t>
        <a:bodyPr/>
        <a:lstStyle/>
        <a:p>
          <a:endParaRPr lang="en-US"/>
        </a:p>
      </dgm:t>
    </dgm:pt>
    <dgm:pt modelId="{544E59FA-DAB2-4AE8-A346-4DC876F4E11E}">
      <dgm:prSet/>
      <dgm:spPr/>
      <dgm:t>
        <a:bodyPr/>
        <a:lstStyle/>
        <a:p>
          <a:r>
            <a:rPr lang="en-US" dirty="0"/>
            <a:t>When do/did the most accidents happen?</a:t>
          </a:r>
        </a:p>
      </dgm:t>
    </dgm:pt>
    <dgm:pt modelId="{17BD7910-D41B-4160-B334-EB1671280D0F}" type="parTrans" cxnId="{6C442F08-07EA-42EF-A6BC-3A406358BC86}">
      <dgm:prSet/>
      <dgm:spPr/>
      <dgm:t>
        <a:bodyPr/>
        <a:lstStyle/>
        <a:p>
          <a:endParaRPr lang="en-US"/>
        </a:p>
      </dgm:t>
    </dgm:pt>
    <dgm:pt modelId="{7DF10C7E-80D6-4523-97CD-E35CCEC6B77F}" type="sibTrans" cxnId="{6C442F08-07EA-42EF-A6BC-3A406358BC86}">
      <dgm:prSet/>
      <dgm:spPr/>
      <dgm:t>
        <a:bodyPr/>
        <a:lstStyle/>
        <a:p>
          <a:endParaRPr lang="en-US"/>
        </a:p>
      </dgm:t>
    </dgm:pt>
    <dgm:pt modelId="{AAEF22C3-091D-4EEB-BD34-5991311D37BB}">
      <dgm:prSet/>
      <dgm:spPr/>
      <dgm:t>
        <a:bodyPr/>
        <a:lstStyle/>
        <a:p>
          <a:r>
            <a:rPr lang="en-US" dirty="0"/>
            <a:t>How do the available factors contribute to accident seriousness?</a:t>
          </a:r>
        </a:p>
      </dgm:t>
    </dgm:pt>
    <dgm:pt modelId="{E16D1B36-FA50-4BEF-8079-A348AB7AB90C}" type="parTrans" cxnId="{D73CA63F-9678-468B-9B97-3D6256579C6D}">
      <dgm:prSet/>
      <dgm:spPr/>
      <dgm:t>
        <a:bodyPr/>
        <a:lstStyle/>
        <a:p>
          <a:endParaRPr lang="en-US"/>
        </a:p>
      </dgm:t>
    </dgm:pt>
    <dgm:pt modelId="{1CC113EB-C815-4C8D-B527-08EADC4B6109}" type="sibTrans" cxnId="{D73CA63F-9678-468B-9B97-3D6256579C6D}">
      <dgm:prSet/>
      <dgm:spPr/>
      <dgm:t>
        <a:bodyPr/>
        <a:lstStyle/>
        <a:p>
          <a:endParaRPr lang="en-US"/>
        </a:p>
      </dgm:t>
    </dgm:pt>
    <dgm:pt modelId="{6E86839C-1795-4788-A5CD-F78E662253EA}" type="pres">
      <dgm:prSet presAssocID="{B35B38C5-E022-4AB0-9BA8-56AAB7100AB4}" presName="diagram" presStyleCnt="0">
        <dgm:presLayoutVars>
          <dgm:dir/>
          <dgm:resizeHandles val="exact"/>
        </dgm:presLayoutVars>
      </dgm:prSet>
      <dgm:spPr/>
    </dgm:pt>
    <dgm:pt modelId="{E5AFA1CC-69E8-47D9-856E-3EDDC58B4240}" type="pres">
      <dgm:prSet presAssocID="{B9029565-0AB4-47A2-9446-1B9A372401D4}" presName="node" presStyleLbl="node1" presStyleIdx="0" presStyleCnt="7">
        <dgm:presLayoutVars>
          <dgm:bulletEnabled val="1"/>
        </dgm:presLayoutVars>
      </dgm:prSet>
      <dgm:spPr/>
    </dgm:pt>
    <dgm:pt modelId="{3A988511-003A-42DD-BA68-67CB7BB58849}" type="pres">
      <dgm:prSet presAssocID="{057D443C-C0FE-4174-BBB8-9AED9CD7CECD}" presName="sibTrans" presStyleCnt="0"/>
      <dgm:spPr/>
    </dgm:pt>
    <dgm:pt modelId="{985F33FA-DAFE-44C8-B2EE-42E71F96A6C6}" type="pres">
      <dgm:prSet presAssocID="{544E59FA-DAB2-4AE8-A346-4DC876F4E11E}" presName="node" presStyleLbl="node1" presStyleIdx="1" presStyleCnt="7">
        <dgm:presLayoutVars>
          <dgm:bulletEnabled val="1"/>
        </dgm:presLayoutVars>
      </dgm:prSet>
      <dgm:spPr/>
    </dgm:pt>
    <dgm:pt modelId="{00697791-13B4-44FC-A79E-A64BD35537CD}" type="pres">
      <dgm:prSet presAssocID="{7DF10C7E-80D6-4523-97CD-E35CCEC6B77F}" presName="sibTrans" presStyleCnt="0"/>
      <dgm:spPr/>
    </dgm:pt>
    <dgm:pt modelId="{A3866EA6-5B09-4AA6-B6AE-C3EFF74BD57C}" type="pres">
      <dgm:prSet presAssocID="{AAEF22C3-091D-4EEB-BD34-5991311D37BB}" presName="node" presStyleLbl="node1" presStyleIdx="2" presStyleCnt="7" custLinFactNeighborX="6112" custLinFactNeighborY="2716">
        <dgm:presLayoutVars>
          <dgm:bulletEnabled val="1"/>
        </dgm:presLayoutVars>
      </dgm:prSet>
      <dgm:spPr/>
    </dgm:pt>
    <dgm:pt modelId="{EE63F6B1-03C5-4F2C-8259-081E7891867C}" type="pres">
      <dgm:prSet presAssocID="{1CC113EB-C815-4C8D-B527-08EADC4B6109}" presName="sibTrans" presStyleCnt="0"/>
      <dgm:spPr/>
    </dgm:pt>
    <dgm:pt modelId="{E4DE4038-3C59-424E-A8E7-11C090476912}" type="pres">
      <dgm:prSet presAssocID="{01CB6D92-69B5-4963-B304-B310485760B0}" presName="node" presStyleLbl="node1" presStyleIdx="3" presStyleCnt="7">
        <dgm:presLayoutVars>
          <dgm:bulletEnabled val="1"/>
        </dgm:presLayoutVars>
      </dgm:prSet>
      <dgm:spPr/>
    </dgm:pt>
    <dgm:pt modelId="{3BBF561E-F160-42E5-97F4-2AD0E34742B3}" type="pres">
      <dgm:prSet presAssocID="{EB6AC284-7A3D-4496-BEDB-EED9437265F9}" presName="sibTrans" presStyleCnt="0"/>
      <dgm:spPr/>
    </dgm:pt>
    <dgm:pt modelId="{0E0B2607-107E-4408-B434-64935C825D53}" type="pres">
      <dgm:prSet presAssocID="{ABDF3CDF-0A68-4996-BF60-4D809FFE7CF4}" presName="node" presStyleLbl="node1" presStyleIdx="4" presStyleCnt="7">
        <dgm:presLayoutVars>
          <dgm:bulletEnabled val="1"/>
        </dgm:presLayoutVars>
      </dgm:prSet>
      <dgm:spPr/>
    </dgm:pt>
    <dgm:pt modelId="{389046E4-666A-4397-8BAA-D0E1F2DEC3E7}" type="pres">
      <dgm:prSet presAssocID="{09E7A0CC-F464-47AF-9E1B-745AB95FDD6E}" presName="sibTrans" presStyleCnt="0"/>
      <dgm:spPr/>
    </dgm:pt>
    <dgm:pt modelId="{DB7DC84A-B769-450B-B044-1128128F709A}" type="pres">
      <dgm:prSet presAssocID="{50D075A0-6BC4-4C09-8D69-D581420FFAC7}" presName="node" presStyleLbl="node1" presStyleIdx="5" presStyleCnt="7">
        <dgm:presLayoutVars>
          <dgm:bulletEnabled val="1"/>
        </dgm:presLayoutVars>
      </dgm:prSet>
      <dgm:spPr/>
    </dgm:pt>
    <dgm:pt modelId="{80A4DCFC-75A7-43AC-8D0E-E2143843ADC3}" type="pres">
      <dgm:prSet presAssocID="{F59B93C4-3AB2-47A9-93D9-B552935C9A8E}" presName="sibTrans" presStyleCnt="0"/>
      <dgm:spPr/>
    </dgm:pt>
    <dgm:pt modelId="{31B1C25C-B397-432C-9731-1FBD44DBD40D}" type="pres">
      <dgm:prSet presAssocID="{00B9DE61-5876-46E9-9364-1FA908302AFE}" presName="node" presStyleLbl="node1" presStyleIdx="6" presStyleCnt="7">
        <dgm:presLayoutVars>
          <dgm:bulletEnabled val="1"/>
        </dgm:presLayoutVars>
      </dgm:prSet>
      <dgm:spPr/>
    </dgm:pt>
  </dgm:ptLst>
  <dgm:cxnLst>
    <dgm:cxn modelId="{6C442F08-07EA-42EF-A6BC-3A406358BC86}" srcId="{B35B38C5-E022-4AB0-9BA8-56AAB7100AB4}" destId="{544E59FA-DAB2-4AE8-A346-4DC876F4E11E}" srcOrd="1" destOrd="0" parTransId="{17BD7910-D41B-4160-B334-EB1671280D0F}" sibTransId="{7DF10C7E-80D6-4523-97CD-E35CCEC6B77F}"/>
    <dgm:cxn modelId="{2A569919-18BA-4E97-9C66-589C5899F3E6}" srcId="{B35B38C5-E022-4AB0-9BA8-56AAB7100AB4}" destId="{50D075A0-6BC4-4C09-8D69-D581420FFAC7}" srcOrd="5" destOrd="0" parTransId="{D42D5128-401B-4242-B75A-C7CE8AA8BA6B}" sibTransId="{F59B93C4-3AB2-47A9-93D9-B552935C9A8E}"/>
    <dgm:cxn modelId="{4C8DE325-1C09-4ADB-9A35-0BE182074B29}" type="presOf" srcId="{B9029565-0AB4-47A2-9446-1B9A372401D4}" destId="{E5AFA1CC-69E8-47D9-856E-3EDDC58B4240}" srcOrd="0" destOrd="0" presId="urn:microsoft.com/office/officeart/2005/8/layout/default"/>
    <dgm:cxn modelId="{A4356B38-AD75-4E3D-8F88-69B561D9F155}" srcId="{B35B38C5-E022-4AB0-9BA8-56AAB7100AB4}" destId="{01CB6D92-69B5-4963-B304-B310485760B0}" srcOrd="3" destOrd="0" parTransId="{797E6CD9-403C-47D0-ACF2-C86B1A1DE81B}" sibTransId="{EB6AC284-7A3D-4496-BEDB-EED9437265F9}"/>
    <dgm:cxn modelId="{D73CA63F-9678-468B-9B97-3D6256579C6D}" srcId="{B35B38C5-E022-4AB0-9BA8-56AAB7100AB4}" destId="{AAEF22C3-091D-4EEB-BD34-5991311D37BB}" srcOrd="2" destOrd="0" parTransId="{E16D1B36-FA50-4BEF-8079-A348AB7AB90C}" sibTransId="{1CC113EB-C815-4C8D-B527-08EADC4B6109}"/>
    <dgm:cxn modelId="{6A89E867-AA6B-4001-87E6-88E30B18A4AE}" type="presOf" srcId="{00B9DE61-5876-46E9-9364-1FA908302AFE}" destId="{31B1C25C-B397-432C-9731-1FBD44DBD40D}" srcOrd="0" destOrd="0" presId="urn:microsoft.com/office/officeart/2005/8/layout/default"/>
    <dgm:cxn modelId="{1C28EC4E-FAC3-428D-BB03-464C83D6B01A}" type="presOf" srcId="{544E59FA-DAB2-4AE8-A346-4DC876F4E11E}" destId="{985F33FA-DAFE-44C8-B2EE-42E71F96A6C6}" srcOrd="0" destOrd="0" presId="urn:microsoft.com/office/officeart/2005/8/layout/default"/>
    <dgm:cxn modelId="{D8DD6278-DF1A-4D80-A9DD-6F273F3F231F}" srcId="{B35B38C5-E022-4AB0-9BA8-56AAB7100AB4}" destId="{00B9DE61-5876-46E9-9364-1FA908302AFE}" srcOrd="6" destOrd="0" parTransId="{D1FE53C0-D3C5-4D2E-99E2-A0447D040ABB}" sibTransId="{64BAECC9-A296-4583-A259-6568FE52F5DD}"/>
    <dgm:cxn modelId="{772DE778-C181-4FDE-86A3-F88209EDDA98}" type="presOf" srcId="{AAEF22C3-091D-4EEB-BD34-5991311D37BB}" destId="{A3866EA6-5B09-4AA6-B6AE-C3EFF74BD57C}" srcOrd="0" destOrd="0" presId="urn:microsoft.com/office/officeart/2005/8/layout/default"/>
    <dgm:cxn modelId="{90E2977C-F236-46E9-9F93-7548F897E48E}" type="presOf" srcId="{B35B38C5-E022-4AB0-9BA8-56AAB7100AB4}" destId="{6E86839C-1795-4788-A5CD-F78E662253EA}" srcOrd="0" destOrd="0" presId="urn:microsoft.com/office/officeart/2005/8/layout/default"/>
    <dgm:cxn modelId="{5CF07F84-4D35-426F-84FB-3A5D48819BFE}" type="presOf" srcId="{50D075A0-6BC4-4C09-8D69-D581420FFAC7}" destId="{DB7DC84A-B769-450B-B044-1128128F709A}" srcOrd="0" destOrd="0" presId="urn:microsoft.com/office/officeart/2005/8/layout/default"/>
    <dgm:cxn modelId="{5A38E5A4-2E0F-4A4C-B6C2-29A50F5D51C3}" type="presOf" srcId="{01CB6D92-69B5-4963-B304-B310485760B0}" destId="{E4DE4038-3C59-424E-A8E7-11C090476912}" srcOrd="0" destOrd="0" presId="urn:microsoft.com/office/officeart/2005/8/layout/default"/>
    <dgm:cxn modelId="{FA7C35D2-91DB-4DE8-86A2-579A9B1FC1BD}" srcId="{B35B38C5-E022-4AB0-9BA8-56AAB7100AB4}" destId="{ABDF3CDF-0A68-4996-BF60-4D809FFE7CF4}" srcOrd="4" destOrd="0" parTransId="{82CF12D8-A205-44F2-B663-0BC413FC9AC8}" sibTransId="{09E7A0CC-F464-47AF-9E1B-745AB95FDD6E}"/>
    <dgm:cxn modelId="{7F52D3DD-420C-4CAA-BB28-789D59D64C4D}" type="presOf" srcId="{ABDF3CDF-0A68-4996-BF60-4D809FFE7CF4}" destId="{0E0B2607-107E-4408-B434-64935C825D53}" srcOrd="0" destOrd="0" presId="urn:microsoft.com/office/officeart/2005/8/layout/default"/>
    <dgm:cxn modelId="{3A86DBF3-9C3E-4A0D-B32D-619E7322FFEC}" srcId="{B35B38C5-E022-4AB0-9BA8-56AAB7100AB4}" destId="{B9029565-0AB4-47A2-9446-1B9A372401D4}" srcOrd="0" destOrd="0" parTransId="{7A32BEC1-22E5-4256-B963-E14CEBC986B7}" sibTransId="{057D443C-C0FE-4174-BBB8-9AED9CD7CECD}"/>
    <dgm:cxn modelId="{7E5739CE-7F9D-426B-AA5A-2A176291EB5D}" type="presParOf" srcId="{6E86839C-1795-4788-A5CD-F78E662253EA}" destId="{E5AFA1CC-69E8-47D9-856E-3EDDC58B4240}" srcOrd="0" destOrd="0" presId="urn:microsoft.com/office/officeart/2005/8/layout/default"/>
    <dgm:cxn modelId="{8C47FCCD-4E44-4F80-8013-22CB5F141D13}" type="presParOf" srcId="{6E86839C-1795-4788-A5CD-F78E662253EA}" destId="{3A988511-003A-42DD-BA68-67CB7BB58849}" srcOrd="1" destOrd="0" presId="urn:microsoft.com/office/officeart/2005/8/layout/default"/>
    <dgm:cxn modelId="{A2C6B0E5-54BC-419A-8103-5279906587E2}" type="presParOf" srcId="{6E86839C-1795-4788-A5CD-F78E662253EA}" destId="{985F33FA-DAFE-44C8-B2EE-42E71F96A6C6}" srcOrd="2" destOrd="0" presId="urn:microsoft.com/office/officeart/2005/8/layout/default"/>
    <dgm:cxn modelId="{D88F240C-1AA5-4807-9CB7-37DA4A79EA16}" type="presParOf" srcId="{6E86839C-1795-4788-A5CD-F78E662253EA}" destId="{00697791-13B4-44FC-A79E-A64BD35537CD}" srcOrd="3" destOrd="0" presId="urn:microsoft.com/office/officeart/2005/8/layout/default"/>
    <dgm:cxn modelId="{61BB823D-9480-41A5-A6CE-A6194D67A21D}" type="presParOf" srcId="{6E86839C-1795-4788-A5CD-F78E662253EA}" destId="{A3866EA6-5B09-4AA6-B6AE-C3EFF74BD57C}" srcOrd="4" destOrd="0" presId="urn:microsoft.com/office/officeart/2005/8/layout/default"/>
    <dgm:cxn modelId="{8B68C88C-0154-430F-9A6C-9E0E673B8BFA}" type="presParOf" srcId="{6E86839C-1795-4788-A5CD-F78E662253EA}" destId="{EE63F6B1-03C5-4F2C-8259-081E7891867C}" srcOrd="5" destOrd="0" presId="urn:microsoft.com/office/officeart/2005/8/layout/default"/>
    <dgm:cxn modelId="{6845BEAB-737B-44FE-8A48-126729D20B8C}" type="presParOf" srcId="{6E86839C-1795-4788-A5CD-F78E662253EA}" destId="{E4DE4038-3C59-424E-A8E7-11C090476912}" srcOrd="6" destOrd="0" presId="urn:microsoft.com/office/officeart/2005/8/layout/default"/>
    <dgm:cxn modelId="{31D84DB2-7401-4A5A-856F-A956AAA1E0CB}" type="presParOf" srcId="{6E86839C-1795-4788-A5CD-F78E662253EA}" destId="{3BBF561E-F160-42E5-97F4-2AD0E34742B3}" srcOrd="7" destOrd="0" presId="urn:microsoft.com/office/officeart/2005/8/layout/default"/>
    <dgm:cxn modelId="{2E01BE63-FC05-4C1D-80C7-91831573843F}" type="presParOf" srcId="{6E86839C-1795-4788-A5CD-F78E662253EA}" destId="{0E0B2607-107E-4408-B434-64935C825D53}" srcOrd="8" destOrd="0" presId="urn:microsoft.com/office/officeart/2005/8/layout/default"/>
    <dgm:cxn modelId="{6BD24D18-BDCD-4A13-AB60-1A336E97B867}" type="presParOf" srcId="{6E86839C-1795-4788-A5CD-F78E662253EA}" destId="{389046E4-666A-4397-8BAA-D0E1F2DEC3E7}" srcOrd="9" destOrd="0" presId="urn:microsoft.com/office/officeart/2005/8/layout/default"/>
    <dgm:cxn modelId="{8D19C2C2-7C8E-4C73-90A7-8C7F18C15A25}" type="presParOf" srcId="{6E86839C-1795-4788-A5CD-F78E662253EA}" destId="{DB7DC84A-B769-450B-B044-1128128F709A}" srcOrd="10" destOrd="0" presId="urn:microsoft.com/office/officeart/2005/8/layout/default"/>
    <dgm:cxn modelId="{E5C63F84-B21A-4296-B0D3-B38446547D5C}" type="presParOf" srcId="{6E86839C-1795-4788-A5CD-F78E662253EA}" destId="{80A4DCFC-75A7-43AC-8D0E-E2143843ADC3}" srcOrd="11" destOrd="0" presId="urn:microsoft.com/office/officeart/2005/8/layout/default"/>
    <dgm:cxn modelId="{6B02073C-5EBA-421C-864F-CF4D36A01D78}" type="presParOf" srcId="{6E86839C-1795-4788-A5CD-F78E662253EA}" destId="{31B1C25C-B397-432C-9731-1FBD44DBD40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EDE63-63BD-44B4-8266-F9AF3A27E099}"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738660C-B90D-4F6E-8E14-7BE55677CFA3}">
      <dgm:prSet/>
      <dgm:spPr/>
      <dgm:t>
        <a:bodyPr/>
        <a:lstStyle/>
        <a:p>
          <a:pPr>
            <a:lnSpc>
              <a:spcPct val="100000"/>
            </a:lnSpc>
            <a:defRPr b="1"/>
          </a:pPr>
          <a:r>
            <a:rPr lang="en-US" dirty="0"/>
            <a:t>Government Departments of Transportation</a:t>
          </a:r>
        </a:p>
      </dgm:t>
    </dgm:pt>
    <dgm:pt modelId="{054ED73E-A7D9-4256-8CA7-4E47B54C664A}" type="parTrans" cxnId="{89A99687-59F0-417A-9656-5F8970017312}">
      <dgm:prSet/>
      <dgm:spPr/>
      <dgm:t>
        <a:bodyPr/>
        <a:lstStyle/>
        <a:p>
          <a:endParaRPr lang="en-US"/>
        </a:p>
      </dgm:t>
    </dgm:pt>
    <dgm:pt modelId="{B56DA004-7D3B-4EA7-B249-B09C37087319}" type="sibTrans" cxnId="{89A99687-59F0-417A-9656-5F8970017312}">
      <dgm:prSet/>
      <dgm:spPr/>
      <dgm:t>
        <a:bodyPr/>
        <a:lstStyle/>
        <a:p>
          <a:endParaRPr lang="en-US"/>
        </a:p>
      </dgm:t>
    </dgm:pt>
    <dgm:pt modelId="{8B972EB4-5E9E-403A-89D2-646A6A804101}">
      <dgm:prSet/>
      <dgm:spPr/>
      <dgm:t>
        <a:bodyPr/>
        <a:lstStyle/>
        <a:p>
          <a:pPr>
            <a:lnSpc>
              <a:spcPct val="100000"/>
            </a:lnSpc>
          </a:pPr>
          <a:r>
            <a:rPr lang="en-US" dirty="0"/>
            <a:t>Create safer highways</a:t>
          </a:r>
        </a:p>
      </dgm:t>
    </dgm:pt>
    <dgm:pt modelId="{1342F6DB-6466-4A61-95AB-C44A424B4348}" type="parTrans" cxnId="{7A1070EC-1A99-4677-B2CA-6B5188BFBB46}">
      <dgm:prSet/>
      <dgm:spPr/>
      <dgm:t>
        <a:bodyPr/>
        <a:lstStyle/>
        <a:p>
          <a:endParaRPr lang="en-US"/>
        </a:p>
      </dgm:t>
    </dgm:pt>
    <dgm:pt modelId="{BBDB092A-6AB8-44E9-A05F-424F54BFF8F0}" type="sibTrans" cxnId="{7A1070EC-1A99-4677-B2CA-6B5188BFBB46}">
      <dgm:prSet/>
      <dgm:spPr/>
      <dgm:t>
        <a:bodyPr/>
        <a:lstStyle/>
        <a:p>
          <a:endParaRPr lang="en-US"/>
        </a:p>
      </dgm:t>
    </dgm:pt>
    <dgm:pt modelId="{2257EB81-DF8A-4A11-BA10-B444A5C7307F}">
      <dgm:prSet/>
      <dgm:spPr/>
      <dgm:t>
        <a:bodyPr/>
        <a:lstStyle/>
        <a:p>
          <a:pPr>
            <a:lnSpc>
              <a:spcPct val="100000"/>
            </a:lnSpc>
          </a:pPr>
          <a:r>
            <a:rPr lang="en-US" dirty="0"/>
            <a:t>Prevent fatalities</a:t>
          </a:r>
        </a:p>
      </dgm:t>
    </dgm:pt>
    <dgm:pt modelId="{3945DC73-241D-4049-B3DA-719D6A03E7B7}" type="parTrans" cxnId="{12F9F843-6933-490C-9792-9D414A409BAA}">
      <dgm:prSet/>
      <dgm:spPr/>
      <dgm:t>
        <a:bodyPr/>
        <a:lstStyle/>
        <a:p>
          <a:endParaRPr lang="en-US"/>
        </a:p>
      </dgm:t>
    </dgm:pt>
    <dgm:pt modelId="{EE079B74-06F6-47F9-91E6-694FEF800524}" type="sibTrans" cxnId="{12F9F843-6933-490C-9792-9D414A409BAA}">
      <dgm:prSet/>
      <dgm:spPr/>
      <dgm:t>
        <a:bodyPr/>
        <a:lstStyle/>
        <a:p>
          <a:endParaRPr lang="en-US"/>
        </a:p>
      </dgm:t>
    </dgm:pt>
    <dgm:pt modelId="{3A9AC44B-85AF-476F-8DE0-0DD27A499F89}">
      <dgm:prSet/>
      <dgm:spPr/>
      <dgm:t>
        <a:bodyPr/>
        <a:lstStyle/>
        <a:p>
          <a:pPr>
            <a:lnSpc>
              <a:spcPct val="100000"/>
            </a:lnSpc>
          </a:pPr>
          <a:r>
            <a:rPr lang="en-US" dirty="0"/>
            <a:t>Reduce severity</a:t>
          </a:r>
        </a:p>
      </dgm:t>
    </dgm:pt>
    <dgm:pt modelId="{3A365C32-38CD-4212-87FF-58EB6C971243}" type="parTrans" cxnId="{6029894A-18F2-4EDD-AC50-884F7F06A733}">
      <dgm:prSet/>
      <dgm:spPr/>
      <dgm:t>
        <a:bodyPr/>
        <a:lstStyle/>
        <a:p>
          <a:endParaRPr lang="en-US"/>
        </a:p>
      </dgm:t>
    </dgm:pt>
    <dgm:pt modelId="{D2F850BE-0142-40A2-8451-FF6F118BBE5D}" type="sibTrans" cxnId="{6029894A-18F2-4EDD-AC50-884F7F06A733}">
      <dgm:prSet/>
      <dgm:spPr/>
      <dgm:t>
        <a:bodyPr/>
        <a:lstStyle/>
        <a:p>
          <a:endParaRPr lang="en-US"/>
        </a:p>
      </dgm:t>
    </dgm:pt>
    <dgm:pt modelId="{4C91B28B-4C41-4899-B458-41FE6E28B508}">
      <dgm:prSet/>
      <dgm:spPr/>
      <dgm:t>
        <a:bodyPr/>
        <a:lstStyle/>
        <a:p>
          <a:pPr>
            <a:lnSpc>
              <a:spcPct val="100000"/>
            </a:lnSpc>
          </a:pPr>
          <a:r>
            <a:rPr lang="en-US" dirty="0"/>
            <a:t>Educate the public</a:t>
          </a:r>
        </a:p>
      </dgm:t>
    </dgm:pt>
    <dgm:pt modelId="{F46FA9D1-94AC-4538-A80B-DEFF73AFB06E}" type="parTrans" cxnId="{1FFE00C2-A11D-46EA-BF44-85AF334B81CD}">
      <dgm:prSet/>
      <dgm:spPr/>
      <dgm:t>
        <a:bodyPr/>
        <a:lstStyle/>
        <a:p>
          <a:endParaRPr lang="en-US"/>
        </a:p>
      </dgm:t>
    </dgm:pt>
    <dgm:pt modelId="{CB120491-9F03-4A69-B0CA-AE1B4417E754}" type="sibTrans" cxnId="{1FFE00C2-A11D-46EA-BF44-85AF334B81CD}">
      <dgm:prSet/>
      <dgm:spPr/>
      <dgm:t>
        <a:bodyPr/>
        <a:lstStyle/>
        <a:p>
          <a:endParaRPr lang="en-US"/>
        </a:p>
      </dgm:t>
    </dgm:pt>
    <dgm:pt modelId="{3DDA2AED-A76B-43F7-8B44-7B8D28056765}">
      <dgm:prSet/>
      <dgm:spPr/>
      <dgm:t>
        <a:bodyPr/>
        <a:lstStyle/>
        <a:p>
          <a:pPr>
            <a:lnSpc>
              <a:spcPct val="100000"/>
            </a:lnSpc>
            <a:defRPr b="1"/>
          </a:pPr>
          <a:r>
            <a:rPr lang="en-US" dirty="0"/>
            <a:t>Insurance companies</a:t>
          </a:r>
        </a:p>
      </dgm:t>
    </dgm:pt>
    <dgm:pt modelId="{37045332-7A7B-43BF-B1A0-070DA912864F}" type="parTrans" cxnId="{4C4D3E57-D017-461D-A1C1-E3791ED67965}">
      <dgm:prSet/>
      <dgm:spPr/>
      <dgm:t>
        <a:bodyPr/>
        <a:lstStyle/>
        <a:p>
          <a:endParaRPr lang="en-US"/>
        </a:p>
      </dgm:t>
    </dgm:pt>
    <dgm:pt modelId="{3802B9E2-6F4B-4FCB-83F1-9A5F829F2338}" type="sibTrans" cxnId="{4C4D3E57-D017-461D-A1C1-E3791ED67965}">
      <dgm:prSet/>
      <dgm:spPr/>
      <dgm:t>
        <a:bodyPr/>
        <a:lstStyle/>
        <a:p>
          <a:endParaRPr lang="en-US"/>
        </a:p>
      </dgm:t>
    </dgm:pt>
    <dgm:pt modelId="{B8298D94-CF92-438D-865C-07DD6E6E78B5}">
      <dgm:prSet/>
      <dgm:spPr/>
      <dgm:t>
        <a:bodyPr/>
        <a:lstStyle/>
        <a:p>
          <a:pPr>
            <a:lnSpc>
              <a:spcPct val="100000"/>
            </a:lnSpc>
          </a:pPr>
          <a:r>
            <a:rPr lang="en-US" dirty="0"/>
            <a:t>Calculate rates by area, age groups, and car types</a:t>
          </a:r>
        </a:p>
      </dgm:t>
    </dgm:pt>
    <dgm:pt modelId="{B44029A4-C02D-42D7-819A-582FC78C852C}" type="parTrans" cxnId="{955ADD77-9DD2-472A-967A-BC5B6404682D}">
      <dgm:prSet/>
      <dgm:spPr/>
      <dgm:t>
        <a:bodyPr/>
        <a:lstStyle/>
        <a:p>
          <a:endParaRPr lang="en-US"/>
        </a:p>
      </dgm:t>
    </dgm:pt>
    <dgm:pt modelId="{17684FD4-F52D-4EAF-A9C4-5B452A43E620}" type="sibTrans" cxnId="{955ADD77-9DD2-472A-967A-BC5B6404682D}">
      <dgm:prSet/>
      <dgm:spPr/>
      <dgm:t>
        <a:bodyPr/>
        <a:lstStyle/>
        <a:p>
          <a:endParaRPr lang="en-US"/>
        </a:p>
      </dgm:t>
    </dgm:pt>
    <dgm:pt modelId="{88B4A8DF-321E-41F7-9ACC-22B7E23807BA}" type="pres">
      <dgm:prSet presAssocID="{7FBEDE63-63BD-44B4-8266-F9AF3A27E099}" presName="root" presStyleCnt="0">
        <dgm:presLayoutVars>
          <dgm:dir/>
          <dgm:resizeHandles val="exact"/>
        </dgm:presLayoutVars>
      </dgm:prSet>
      <dgm:spPr/>
    </dgm:pt>
    <dgm:pt modelId="{38AD2FB1-C453-4C9F-8E98-3F765EDDC540}" type="pres">
      <dgm:prSet presAssocID="{C738660C-B90D-4F6E-8E14-7BE55677CFA3}" presName="compNode" presStyleCnt="0"/>
      <dgm:spPr/>
    </dgm:pt>
    <dgm:pt modelId="{7D1AC9AA-66B4-4A70-8DC6-80AB4A43B3C3}" type="pres">
      <dgm:prSet presAssocID="{C738660C-B90D-4F6E-8E14-7BE55677CFA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CDE2085A-F1BE-4839-986F-C97C51E79E90}" type="pres">
      <dgm:prSet presAssocID="{C738660C-B90D-4F6E-8E14-7BE55677CFA3}" presName="iconSpace" presStyleCnt="0"/>
      <dgm:spPr/>
    </dgm:pt>
    <dgm:pt modelId="{2A08189C-11B7-43C8-A9FF-1BAFF22A9C4A}" type="pres">
      <dgm:prSet presAssocID="{C738660C-B90D-4F6E-8E14-7BE55677CFA3}" presName="parTx" presStyleLbl="revTx" presStyleIdx="0" presStyleCnt="4">
        <dgm:presLayoutVars>
          <dgm:chMax val="0"/>
          <dgm:chPref val="0"/>
        </dgm:presLayoutVars>
      </dgm:prSet>
      <dgm:spPr/>
    </dgm:pt>
    <dgm:pt modelId="{C1A5B47A-4EDF-49B4-A1E0-82270A896864}" type="pres">
      <dgm:prSet presAssocID="{C738660C-B90D-4F6E-8E14-7BE55677CFA3}" presName="txSpace" presStyleCnt="0"/>
      <dgm:spPr/>
    </dgm:pt>
    <dgm:pt modelId="{8237FF8B-1C60-4D00-8617-D88B42E8300A}" type="pres">
      <dgm:prSet presAssocID="{C738660C-B90D-4F6E-8E14-7BE55677CFA3}" presName="desTx" presStyleLbl="revTx" presStyleIdx="1" presStyleCnt="4">
        <dgm:presLayoutVars/>
      </dgm:prSet>
      <dgm:spPr/>
    </dgm:pt>
    <dgm:pt modelId="{596ED487-1D5E-46FD-95A6-AEAF4BDF0368}" type="pres">
      <dgm:prSet presAssocID="{B56DA004-7D3B-4EA7-B249-B09C37087319}" presName="sibTrans" presStyleCnt="0"/>
      <dgm:spPr/>
    </dgm:pt>
    <dgm:pt modelId="{227B4BAF-C78C-40E3-B280-67D2BC7E9A7E}" type="pres">
      <dgm:prSet presAssocID="{3DDA2AED-A76B-43F7-8B44-7B8D28056765}" presName="compNode" presStyleCnt="0"/>
      <dgm:spPr/>
    </dgm:pt>
    <dgm:pt modelId="{4F0BA443-FF96-42A4-AC84-B564DEF34764}" type="pres">
      <dgm:prSet presAssocID="{3DDA2AED-A76B-43F7-8B44-7B8D2805676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277D7F3C-C663-41A9-A9B9-94F4AD61A806}" type="pres">
      <dgm:prSet presAssocID="{3DDA2AED-A76B-43F7-8B44-7B8D28056765}" presName="iconSpace" presStyleCnt="0"/>
      <dgm:spPr/>
    </dgm:pt>
    <dgm:pt modelId="{A1E3E098-DCEF-46B7-B2FE-A250A582B843}" type="pres">
      <dgm:prSet presAssocID="{3DDA2AED-A76B-43F7-8B44-7B8D28056765}" presName="parTx" presStyleLbl="revTx" presStyleIdx="2" presStyleCnt="4">
        <dgm:presLayoutVars>
          <dgm:chMax val="0"/>
          <dgm:chPref val="0"/>
        </dgm:presLayoutVars>
      </dgm:prSet>
      <dgm:spPr/>
    </dgm:pt>
    <dgm:pt modelId="{036134D2-680A-416E-9DBE-2C5A19C6C5C8}" type="pres">
      <dgm:prSet presAssocID="{3DDA2AED-A76B-43F7-8B44-7B8D28056765}" presName="txSpace" presStyleCnt="0"/>
      <dgm:spPr/>
    </dgm:pt>
    <dgm:pt modelId="{42AA0E0B-DE40-41DB-9F57-9A82FE308CB2}" type="pres">
      <dgm:prSet presAssocID="{3DDA2AED-A76B-43F7-8B44-7B8D28056765}" presName="desTx" presStyleLbl="revTx" presStyleIdx="3" presStyleCnt="4">
        <dgm:presLayoutVars/>
      </dgm:prSet>
      <dgm:spPr/>
    </dgm:pt>
  </dgm:ptLst>
  <dgm:cxnLst>
    <dgm:cxn modelId="{FF0D2C03-C365-458B-8E5D-40CB1EE8215A}" type="presOf" srcId="{C738660C-B90D-4F6E-8E14-7BE55677CFA3}" destId="{2A08189C-11B7-43C8-A9FF-1BAFF22A9C4A}" srcOrd="0" destOrd="0" presId="urn:microsoft.com/office/officeart/2018/5/layout/CenteredIconLabelDescriptionList"/>
    <dgm:cxn modelId="{4FF49308-49E0-4560-A008-D004DBE5BDDA}" type="presOf" srcId="{2257EB81-DF8A-4A11-BA10-B444A5C7307F}" destId="{8237FF8B-1C60-4D00-8617-D88B42E8300A}" srcOrd="0" destOrd="1" presId="urn:microsoft.com/office/officeart/2018/5/layout/CenteredIconLabelDescriptionList"/>
    <dgm:cxn modelId="{9E5C531D-4FDB-4D7C-B407-9102D89AEB10}" type="presOf" srcId="{7FBEDE63-63BD-44B4-8266-F9AF3A27E099}" destId="{88B4A8DF-321E-41F7-9ACC-22B7E23807BA}" srcOrd="0" destOrd="0" presId="urn:microsoft.com/office/officeart/2018/5/layout/CenteredIconLabelDescriptionList"/>
    <dgm:cxn modelId="{CE0CEB28-6A90-4AEA-8B9D-F4A3FE18DCCE}" type="presOf" srcId="{3DDA2AED-A76B-43F7-8B44-7B8D28056765}" destId="{A1E3E098-DCEF-46B7-B2FE-A250A582B843}" srcOrd="0" destOrd="0" presId="urn:microsoft.com/office/officeart/2018/5/layout/CenteredIconLabelDescriptionList"/>
    <dgm:cxn modelId="{12F9F843-6933-490C-9792-9D414A409BAA}" srcId="{C738660C-B90D-4F6E-8E14-7BE55677CFA3}" destId="{2257EB81-DF8A-4A11-BA10-B444A5C7307F}" srcOrd="1" destOrd="0" parTransId="{3945DC73-241D-4049-B3DA-719D6A03E7B7}" sibTransId="{EE079B74-06F6-47F9-91E6-694FEF800524}"/>
    <dgm:cxn modelId="{6029894A-18F2-4EDD-AC50-884F7F06A733}" srcId="{C738660C-B90D-4F6E-8E14-7BE55677CFA3}" destId="{3A9AC44B-85AF-476F-8DE0-0DD27A499F89}" srcOrd="2" destOrd="0" parTransId="{3A365C32-38CD-4212-87FF-58EB6C971243}" sibTransId="{D2F850BE-0142-40A2-8451-FF6F118BBE5D}"/>
    <dgm:cxn modelId="{12450072-BFAF-4AEF-BE73-218EA88C3CFF}" type="presOf" srcId="{4C91B28B-4C41-4899-B458-41FE6E28B508}" destId="{8237FF8B-1C60-4D00-8617-D88B42E8300A}" srcOrd="0" destOrd="3" presId="urn:microsoft.com/office/officeart/2018/5/layout/CenteredIconLabelDescriptionList"/>
    <dgm:cxn modelId="{37606554-A8D0-4B0B-A058-C23E706F1DB2}" type="presOf" srcId="{B8298D94-CF92-438D-865C-07DD6E6E78B5}" destId="{42AA0E0B-DE40-41DB-9F57-9A82FE308CB2}" srcOrd="0" destOrd="0" presId="urn:microsoft.com/office/officeart/2018/5/layout/CenteredIconLabelDescriptionList"/>
    <dgm:cxn modelId="{4C4D3E57-D017-461D-A1C1-E3791ED67965}" srcId="{7FBEDE63-63BD-44B4-8266-F9AF3A27E099}" destId="{3DDA2AED-A76B-43F7-8B44-7B8D28056765}" srcOrd="1" destOrd="0" parTransId="{37045332-7A7B-43BF-B1A0-070DA912864F}" sibTransId="{3802B9E2-6F4B-4FCB-83F1-9A5F829F2338}"/>
    <dgm:cxn modelId="{955ADD77-9DD2-472A-967A-BC5B6404682D}" srcId="{3DDA2AED-A76B-43F7-8B44-7B8D28056765}" destId="{B8298D94-CF92-438D-865C-07DD6E6E78B5}" srcOrd="0" destOrd="0" parTransId="{B44029A4-C02D-42D7-819A-582FC78C852C}" sibTransId="{17684FD4-F52D-4EAF-A9C4-5B452A43E620}"/>
    <dgm:cxn modelId="{89A99687-59F0-417A-9656-5F8970017312}" srcId="{7FBEDE63-63BD-44B4-8266-F9AF3A27E099}" destId="{C738660C-B90D-4F6E-8E14-7BE55677CFA3}" srcOrd="0" destOrd="0" parTransId="{054ED73E-A7D9-4256-8CA7-4E47B54C664A}" sibTransId="{B56DA004-7D3B-4EA7-B249-B09C37087319}"/>
    <dgm:cxn modelId="{895273A8-69AE-4931-857A-2279701E3809}" type="presOf" srcId="{3A9AC44B-85AF-476F-8DE0-0DD27A499F89}" destId="{8237FF8B-1C60-4D00-8617-D88B42E8300A}" srcOrd="0" destOrd="2" presId="urn:microsoft.com/office/officeart/2018/5/layout/CenteredIconLabelDescriptionList"/>
    <dgm:cxn modelId="{F10CD1B9-E646-4EBE-A147-F43F431253DF}" type="presOf" srcId="{8B972EB4-5E9E-403A-89D2-646A6A804101}" destId="{8237FF8B-1C60-4D00-8617-D88B42E8300A}" srcOrd="0" destOrd="0" presId="urn:microsoft.com/office/officeart/2018/5/layout/CenteredIconLabelDescriptionList"/>
    <dgm:cxn modelId="{1FFE00C2-A11D-46EA-BF44-85AF334B81CD}" srcId="{C738660C-B90D-4F6E-8E14-7BE55677CFA3}" destId="{4C91B28B-4C41-4899-B458-41FE6E28B508}" srcOrd="3" destOrd="0" parTransId="{F46FA9D1-94AC-4538-A80B-DEFF73AFB06E}" sibTransId="{CB120491-9F03-4A69-B0CA-AE1B4417E754}"/>
    <dgm:cxn modelId="{7A1070EC-1A99-4677-B2CA-6B5188BFBB46}" srcId="{C738660C-B90D-4F6E-8E14-7BE55677CFA3}" destId="{8B972EB4-5E9E-403A-89D2-646A6A804101}" srcOrd="0" destOrd="0" parTransId="{1342F6DB-6466-4A61-95AB-C44A424B4348}" sibTransId="{BBDB092A-6AB8-44E9-A05F-424F54BFF8F0}"/>
    <dgm:cxn modelId="{D1EBA1DE-2570-40F8-B7DB-1A33AEC86890}" type="presParOf" srcId="{88B4A8DF-321E-41F7-9ACC-22B7E23807BA}" destId="{38AD2FB1-C453-4C9F-8E98-3F765EDDC540}" srcOrd="0" destOrd="0" presId="urn:microsoft.com/office/officeart/2018/5/layout/CenteredIconLabelDescriptionList"/>
    <dgm:cxn modelId="{EE9DAECB-4F6B-4996-B546-00B42850D845}" type="presParOf" srcId="{38AD2FB1-C453-4C9F-8E98-3F765EDDC540}" destId="{7D1AC9AA-66B4-4A70-8DC6-80AB4A43B3C3}" srcOrd="0" destOrd="0" presId="urn:microsoft.com/office/officeart/2018/5/layout/CenteredIconLabelDescriptionList"/>
    <dgm:cxn modelId="{084C4A80-B1D0-47FC-952E-C47E1CD9D816}" type="presParOf" srcId="{38AD2FB1-C453-4C9F-8E98-3F765EDDC540}" destId="{CDE2085A-F1BE-4839-986F-C97C51E79E90}" srcOrd="1" destOrd="0" presId="urn:microsoft.com/office/officeart/2018/5/layout/CenteredIconLabelDescriptionList"/>
    <dgm:cxn modelId="{7EDF5C92-D0C3-4842-BD40-E2A8CD8D985B}" type="presParOf" srcId="{38AD2FB1-C453-4C9F-8E98-3F765EDDC540}" destId="{2A08189C-11B7-43C8-A9FF-1BAFF22A9C4A}" srcOrd="2" destOrd="0" presId="urn:microsoft.com/office/officeart/2018/5/layout/CenteredIconLabelDescriptionList"/>
    <dgm:cxn modelId="{49A56425-3D66-41E1-A805-50070C904F0C}" type="presParOf" srcId="{38AD2FB1-C453-4C9F-8E98-3F765EDDC540}" destId="{C1A5B47A-4EDF-49B4-A1E0-82270A896864}" srcOrd="3" destOrd="0" presId="urn:microsoft.com/office/officeart/2018/5/layout/CenteredIconLabelDescriptionList"/>
    <dgm:cxn modelId="{88629E70-CFC5-4586-8939-4F4065EBB0F1}" type="presParOf" srcId="{38AD2FB1-C453-4C9F-8E98-3F765EDDC540}" destId="{8237FF8B-1C60-4D00-8617-D88B42E8300A}" srcOrd="4" destOrd="0" presId="urn:microsoft.com/office/officeart/2018/5/layout/CenteredIconLabelDescriptionList"/>
    <dgm:cxn modelId="{A13D052A-3BB2-4F21-8568-69E2ADA27D74}" type="presParOf" srcId="{88B4A8DF-321E-41F7-9ACC-22B7E23807BA}" destId="{596ED487-1D5E-46FD-95A6-AEAF4BDF0368}" srcOrd="1" destOrd="0" presId="urn:microsoft.com/office/officeart/2018/5/layout/CenteredIconLabelDescriptionList"/>
    <dgm:cxn modelId="{5A12C364-CAAD-4E87-BD2F-C7FFFA9101B5}" type="presParOf" srcId="{88B4A8DF-321E-41F7-9ACC-22B7E23807BA}" destId="{227B4BAF-C78C-40E3-B280-67D2BC7E9A7E}" srcOrd="2" destOrd="0" presId="urn:microsoft.com/office/officeart/2018/5/layout/CenteredIconLabelDescriptionList"/>
    <dgm:cxn modelId="{2EB8BD25-BE82-4F06-B82F-0A485A253CD9}" type="presParOf" srcId="{227B4BAF-C78C-40E3-B280-67D2BC7E9A7E}" destId="{4F0BA443-FF96-42A4-AC84-B564DEF34764}" srcOrd="0" destOrd="0" presId="urn:microsoft.com/office/officeart/2018/5/layout/CenteredIconLabelDescriptionList"/>
    <dgm:cxn modelId="{5F292009-F900-4983-95BF-6FDC236AD8C4}" type="presParOf" srcId="{227B4BAF-C78C-40E3-B280-67D2BC7E9A7E}" destId="{277D7F3C-C663-41A9-A9B9-94F4AD61A806}" srcOrd="1" destOrd="0" presId="urn:microsoft.com/office/officeart/2018/5/layout/CenteredIconLabelDescriptionList"/>
    <dgm:cxn modelId="{924D2ACD-C2D1-47EA-963D-E38E2E5C19D2}" type="presParOf" srcId="{227B4BAF-C78C-40E3-B280-67D2BC7E9A7E}" destId="{A1E3E098-DCEF-46B7-B2FE-A250A582B843}" srcOrd="2" destOrd="0" presId="urn:microsoft.com/office/officeart/2018/5/layout/CenteredIconLabelDescriptionList"/>
    <dgm:cxn modelId="{645888A0-E3E4-4C4E-BE88-60885385EDD7}" type="presParOf" srcId="{227B4BAF-C78C-40E3-B280-67D2BC7E9A7E}" destId="{036134D2-680A-416E-9DBE-2C5A19C6C5C8}" srcOrd="3" destOrd="0" presId="urn:microsoft.com/office/officeart/2018/5/layout/CenteredIconLabelDescriptionList"/>
    <dgm:cxn modelId="{9A727F77-BF8D-43C8-B96B-807049310323}" type="presParOf" srcId="{227B4BAF-C78C-40E3-B280-67D2BC7E9A7E}" destId="{42AA0E0B-DE40-41DB-9F57-9A82FE308CB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450F68-A063-488B-9B3C-E0FAC152887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A87EDD-9F61-4676-BA66-75EF462C876A}">
      <dgm:prSet/>
      <dgm:spPr/>
      <dgm:t>
        <a:bodyPr/>
        <a:lstStyle/>
        <a:p>
          <a:pPr>
            <a:lnSpc>
              <a:spcPct val="100000"/>
            </a:lnSpc>
            <a:defRPr cap="all"/>
          </a:pPr>
          <a:r>
            <a:rPr lang="en-US" dirty="0"/>
            <a:t>The following charts display the number of accidents by year, month, season and day of the week. </a:t>
          </a:r>
        </a:p>
      </dgm:t>
    </dgm:pt>
    <dgm:pt modelId="{6E8EB692-2ABF-4617-ACCA-D41D0B42658E}" type="parTrans" cxnId="{90E3B026-B779-4714-BACC-816F58691234}">
      <dgm:prSet/>
      <dgm:spPr/>
      <dgm:t>
        <a:bodyPr/>
        <a:lstStyle/>
        <a:p>
          <a:endParaRPr lang="en-US"/>
        </a:p>
      </dgm:t>
    </dgm:pt>
    <dgm:pt modelId="{EFFC7475-5D09-4267-87E5-A6432D15C638}" type="sibTrans" cxnId="{90E3B026-B779-4714-BACC-816F58691234}">
      <dgm:prSet/>
      <dgm:spPr/>
      <dgm:t>
        <a:bodyPr/>
        <a:lstStyle/>
        <a:p>
          <a:endParaRPr lang="en-US"/>
        </a:p>
      </dgm:t>
    </dgm:pt>
    <dgm:pt modelId="{52D6820B-1E33-4435-AC51-25A67A5BA540}">
      <dgm:prSet/>
      <dgm:spPr/>
      <dgm:t>
        <a:bodyPr/>
        <a:lstStyle/>
        <a:p>
          <a:pPr>
            <a:lnSpc>
              <a:spcPct val="100000"/>
            </a:lnSpc>
            <a:defRPr cap="all"/>
          </a:pPr>
          <a:r>
            <a:rPr lang="en-US" dirty="0"/>
            <a:t>The trends for each time period are displayed for analysis and reviews.</a:t>
          </a:r>
        </a:p>
      </dgm:t>
    </dgm:pt>
    <dgm:pt modelId="{B422D7D6-091A-45EF-8BFF-6EE1AF2324AD}" type="parTrans" cxnId="{1DA3AA6D-87F4-48E0-AC48-20BC8297A411}">
      <dgm:prSet/>
      <dgm:spPr/>
      <dgm:t>
        <a:bodyPr/>
        <a:lstStyle/>
        <a:p>
          <a:endParaRPr lang="en-US"/>
        </a:p>
      </dgm:t>
    </dgm:pt>
    <dgm:pt modelId="{EBEE4578-CFD0-48EF-B2EC-42FC351CC6F7}" type="sibTrans" cxnId="{1DA3AA6D-87F4-48E0-AC48-20BC8297A411}">
      <dgm:prSet/>
      <dgm:spPr/>
      <dgm:t>
        <a:bodyPr/>
        <a:lstStyle/>
        <a:p>
          <a:endParaRPr lang="en-US"/>
        </a:p>
      </dgm:t>
    </dgm:pt>
    <dgm:pt modelId="{FAC6C94E-63F9-43C5-B8B0-F2B58F19E1E0}" type="pres">
      <dgm:prSet presAssocID="{62450F68-A063-488B-9B3C-E0FAC1528872}" presName="root" presStyleCnt="0">
        <dgm:presLayoutVars>
          <dgm:dir/>
          <dgm:resizeHandles val="exact"/>
        </dgm:presLayoutVars>
      </dgm:prSet>
      <dgm:spPr/>
    </dgm:pt>
    <dgm:pt modelId="{86B171D9-4A76-4F9C-A041-B9787812D916}" type="pres">
      <dgm:prSet presAssocID="{7FA87EDD-9F61-4676-BA66-75EF462C876A}" presName="compNode" presStyleCnt="0"/>
      <dgm:spPr/>
    </dgm:pt>
    <dgm:pt modelId="{2D456C53-CDAD-4442-A11E-687D7B301BAC}" type="pres">
      <dgm:prSet presAssocID="{7FA87EDD-9F61-4676-BA66-75EF462C876A}" presName="iconBgRect" presStyleLbl="bgShp" presStyleIdx="0" presStyleCnt="2"/>
      <dgm:spPr>
        <a:prstGeom prst="round2DiagRect">
          <a:avLst>
            <a:gd name="adj1" fmla="val 29727"/>
            <a:gd name="adj2" fmla="val 0"/>
          </a:avLst>
        </a:prstGeom>
      </dgm:spPr>
    </dgm:pt>
    <dgm:pt modelId="{898ED125-BFDA-44A2-B02A-88080024D411}" type="pres">
      <dgm:prSet presAssocID="{7FA87EDD-9F61-4676-BA66-75EF462C87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6C1AC51B-FBE7-4301-84A5-3D47C7D00DA8}" type="pres">
      <dgm:prSet presAssocID="{7FA87EDD-9F61-4676-BA66-75EF462C876A}" presName="spaceRect" presStyleCnt="0"/>
      <dgm:spPr/>
    </dgm:pt>
    <dgm:pt modelId="{B0232066-7B30-4D1C-8688-FC55F5A00E29}" type="pres">
      <dgm:prSet presAssocID="{7FA87EDD-9F61-4676-BA66-75EF462C876A}" presName="textRect" presStyleLbl="revTx" presStyleIdx="0" presStyleCnt="2">
        <dgm:presLayoutVars>
          <dgm:chMax val="1"/>
          <dgm:chPref val="1"/>
        </dgm:presLayoutVars>
      </dgm:prSet>
      <dgm:spPr/>
    </dgm:pt>
    <dgm:pt modelId="{19327942-66F3-4BC0-B071-7D6392A1D750}" type="pres">
      <dgm:prSet presAssocID="{EFFC7475-5D09-4267-87E5-A6432D15C638}" presName="sibTrans" presStyleCnt="0"/>
      <dgm:spPr/>
    </dgm:pt>
    <dgm:pt modelId="{D33940B8-12C7-4B70-8D6A-7BE15E67383F}" type="pres">
      <dgm:prSet presAssocID="{52D6820B-1E33-4435-AC51-25A67A5BA540}" presName="compNode" presStyleCnt="0"/>
      <dgm:spPr/>
    </dgm:pt>
    <dgm:pt modelId="{4D8A80DC-9781-4790-98FB-F62F39EB832C}" type="pres">
      <dgm:prSet presAssocID="{52D6820B-1E33-4435-AC51-25A67A5BA540}" presName="iconBgRect" presStyleLbl="bgShp" presStyleIdx="1" presStyleCnt="2"/>
      <dgm:spPr>
        <a:prstGeom prst="round2DiagRect">
          <a:avLst>
            <a:gd name="adj1" fmla="val 29727"/>
            <a:gd name="adj2" fmla="val 0"/>
          </a:avLst>
        </a:prstGeom>
      </dgm:spPr>
    </dgm:pt>
    <dgm:pt modelId="{17D9A91B-28BE-487C-B986-F9AADF063EA1}" type="pres">
      <dgm:prSet presAssocID="{52D6820B-1E33-4435-AC51-25A67A5BA5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72AF1019-3471-493A-8D49-3FE450E866B3}" type="pres">
      <dgm:prSet presAssocID="{52D6820B-1E33-4435-AC51-25A67A5BA540}" presName="spaceRect" presStyleCnt="0"/>
      <dgm:spPr/>
    </dgm:pt>
    <dgm:pt modelId="{635E36D3-2E53-4930-836A-163D65DABA9A}" type="pres">
      <dgm:prSet presAssocID="{52D6820B-1E33-4435-AC51-25A67A5BA540}" presName="textRect" presStyleLbl="revTx" presStyleIdx="1" presStyleCnt="2">
        <dgm:presLayoutVars>
          <dgm:chMax val="1"/>
          <dgm:chPref val="1"/>
        </dgm:presLayoutVars>
      </dgm:prSet>
      <dgm:spPr/>
    </dgm:pt>
  </dgm:ptLst>
  <dgm:cxnLst>
    <dgm:cxn modelId="{90E3B026-B779-4714-BACC-816F58691234}" srcId="{62450F68-A063-488B-9B3C-E0FAC1528872}" destId="{7FA87EDD-9F61-4676-BA66-75EF462C876A}" srcOrd="0" destOrd="0" parTransId="{6E8EB692-2ABF-4617-ACCA-D41D0B42658E}" sibTransId="{EFFC7475-5D09-4267-87E5-A6432D15C638}"/>
    <dgm:cxn modelId="{CE09A266-4C33-4054-8D7B-CF36ED7BD021}" type="presOf" srcId="{7FA87EDD-9F61-4676-BA66-75EF462C876A}" destId="{B0232066-7B30-4D1C-8688-FC55F5A00E29}" srcOrd="0" destOrd="0" presId="urn:microsoft.com/office/officeart/2018/5/layout/IconLeafLabelList"/>
    <dgm:cxn modelId="{1DA3AA6D-87F4-48E0-AC48-20BC8297A411}" srcId="{62450F68-A063-488B-9B3C-E0FAC1528872}" destId="{52D6820B-1E33-4435-AC51-25A67A5BA540}" srcOrd="1" destOrd="0" parTransId="{B422D7D6-091A-45EF-8BFF-6EE1AF2324AD}" sibTransId="{EBEE4578-CFD0-48EF-B2EC-42FC351CC6F7}"/>
    <dgm:cxn modelId="{1C59A3A8-95C0-4158-B887-E911724D1FF5}" type="presOf" srcId="{52D6820B-1E33-4435-AC51-25A67A5BA540}" destId="{635E36D3-2E53-4930-836A-163D65DABA9A}" srcOrd="0" destOrd="0" presId="urn:microsoft.com/office/officeart/2018/5/layout/IconLeafLabelList"/>
    <dgm:cxn modelId="{E5CECFE2-F5BC-4A90-9EAB-B1764876DFDA}" type="presOf" srcId="{62450F68-A063-488B-9B3C-E0FAC1528872}" destId="{FAC6C94E-63F9-43C5-B8B0-F2B58F19E1E0}" srcOrd="0" destOrd="0" presId="urn:microsoft.com/office/officeart/2018/5/layout/IconLeafLabelList"/>
    <dgm:cxn modelId="{1C0972CD-0DB7-4E3A-8012-142646AECAB3}" type="presParOf" srcId="{FAC6C94E-63F9-43C5-B8B0-F2B58F19E1E0}" destId="{86B171D9-4A76-4F9C-A041-B9787812D916}" srcOrd="0" destOrd="0" presId="urn:microsoft.com/office/officeart/2018/5/layout/IconLeafLabelList"/>
    <dgm:cxn modelId="{E66CEA42-1DC5-4744-9BA4-574E70830C79}" type="presParOf" srcId="{86B171D9-4A76-4F9C-A041-B9787812D916}" destId="{2D456C53-CDAD-4442-A11E-687D7B301BAC}" srcOrd="0" destOrd="0" presId="urn:microsoft.com/office/officeart/2018/5/layout/IconLeafLabelList"/>
    <dgm:cxn modelId="{44195A2D-6906-4681-BDE6-DBA7442EB2AE}" type="presParOf" srcId="{86B171D9-4A76-4F9C-A041-B9787812D916}" destId="{898ED125-BFDA-44A2-B02A-88080024D411}" srcOrd="1" destOrd="0" presId="urn:microsoft.com/office/officeart/2018/5/layout/IconLeafLabelList"/>
    <dgm:cxn modelId="{FC2EFAF2-A7EF-4084-B144-71457ECD3C1C}" type="presParOf" srcId="{86B171D9-4A76-4F9C-A041-B9787812D916}" destId="{6C1AC51B-FBE7-4301-84A5-3D47C7D00DA8}" srcOrd="2" destOrd="0" presId="urn:microsoft.com/office/officeart/2018/5/layout/IconLeafLabelList"/>
    <dgm:cxn modelId="{77AA6520-9B8A-4EFF-A600-35DE31B65BC2}" type="presParOf" srcId="{86B171D9-4A76-4F9C-A041-B9787812D916}" destId="{B0232066-7B30-4D1C-8688-FC55F5A00E29}" srcOrd="3" destOrd="0" presId="urn:microsoft.com/office/officeart/2018/5/layout/IconLeafLabelList"/>
    <dgm:cxn modelId="{250CAC1D-DDC8-499A-8E90-98CFCC98F0E5}" type="presParOf" srcId="{FAC6C94E-63F9-43C5-B8B0-F2B58F19E1E0}" destId="{19327942-66F3-4BC0-B071-7D6392A1D750}" srcOrd="1" destOrd="0" presId="urn:microsoft.com/office/officeart/2018/5/layout/IconLeafLabelList"/>
    <dgm:cxn modelId="{578A69D4-2BA4-4567-B13A-8917AE55A174}" type="presParOf" srcId="{FAC6C94E-63F9-43C5-B8B0-F2B58F19E1E0}" destId="{D33940B8-12C7-4B70-8D6A-7BE15E67383F}" srcOrd="2" destOrd="0" presId="urn:microsoft.com/office/officeart/2018/5/layout/IconLeafLabelList"/>
    <dgm:cxn modelId="{E0298214-11A2-469B-B686-63D92F135F88}" type="presParOf" srcId="{D33940B8-12C7-4B70-8D6A-7BE15E67383F}" destId="{4D8A80DC-9781-4790-98FB-F62F39EB832C}" srcOrd="0" destOrd="0" presId="urn:microsoft.com/office/officeart/2018/5/layout/IconLeafLabelList"/>
    <dgm:cxn modelId="{8FD4E483-4648-4574-AE7D-74BC84B685DA}" type="presParOf" srcId="{D33940B8-12C7-4B70-8D6A-7BE15E67383F}" destId="{17D9A91B-28BE-487C-B986-F9AADF063EA1}" srcOrd="1" destOrd="0" presId="urn:microsoft.com/office/officeart/2018/5/layout/IconLeafLabelList"/>
    <dgm:cxn modelId="{C78D9DE7-FE6B-40BD-91CF-E18B5AAE5C06}" type="presParOf" srcId="{D33940B8-12C7-4B70-8D6A-7BE15E67383F}" destId="{72AF1019-3471-493A-8D49-3FE450E866B3}" srcOrd="2" destOrd="0" presId="urn:microsoft.com/office/officeart/2018/5/layout/IconLeafLabelList"/>
    <dgm:cxn modelId="{D714B0A4-4C26-4930-AB9B-6416B392E3A3}" type="presParOf" srcId="{D33940B8-12C7-4B70-8D6A-7BE15E67383F}" destId="{635E36D3-2E53-4930-836A-163D65DABA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5557B8-6D2D-453B-83DE-409516117FD4}" type="doc">
      <dgm:prSet loTypeId="urn:microsoft.com/office/officeart/2005/8/layout/default" loCatId="list" qsTypeId="urn:microsoft.com/office/officeart/2005/8/quickstyle/simple4" qsCatId="simple" csTypeId="urn:microsoft.com/office/officeart/2005/8/colors/accent6_2" csCatId="accent6" phldr="1"/>
      <dgm:spPr/>
      <dgm:t>
        <a:bodyPr/>
        <a:lstStyle/>
        <a:p>
          <a:endParaRPr lang="en-US"/>
        </a:p>
      </dgm:t>
    </dgm:pt>
    <dgm:pt modelId="{14C1A073-C2A4-42BF-ADA3-502C50A23A39}">
      <dgm:prSet phldrT="[Text]" custT="1"/>
      <dgm:spPr/>
      <dgm:t>
        <a:bodyPr/>
        <a:lstStyle/>
        <a:p>
          <a:r>
            <a:rPr lang="en-US" sz="1200" dirty="0"/>
            <a:t>did_police_officer_attend_scene_of_accident </a:t>
          </a:r>
        </a:p>
      </dgm:t>
    </dgm:pt>
    <dgm:pt modelId="{59E26BA0-4FAE-4308-819C-4C48C01E30BF}" type="parTrans" cxnId="{EC5A69E2-5B8F-4B49-808E-E89A31F1AEC7}">
      <dgm:prSet/>
      <dgm:spPr/>
      <dgm:t>
        <a:bodyPr/>
        <a:lstStyle/>
        <a:p>
          <a:endParaRPr lang="en-US"/>
        </a:p>
      </dgm:t>
    </dgm:pt>
    <dgm:pt modelId="{1DE94890-967A-458F-BC03-5164E7141564}" type="sibTrans" cxnId="{EC5A69E2-5B8F-4B49-808E-E89A31F1AEC7}">
      <dgm:prSet/>
      <dgm:spPr/>
      <dgm:t>
        <a:bodyPr/>
        <a:lstStyle/>
        <a:p>
          <a:endParaRPr lang="en-US"/>
        </a:p>
      </dgm:t>
    </dgm:pt>
    <dgm:pt modelId="{5F11A28F-D636-46EE-934D-0BCF1FBF2B13}">
      <dgm:prSet custT="1"/>
      <dgm:spPr/>
      <dgm:t>
        <a:bodyPr/>
        <a:lstStyle/>
        <a:p>
          <a:r>
            <a:rPr lang="en-US" sz="1200"/>
            <a:t>x1st_point_of_impact </a:t>
          </a:r>
          <a:endParaRPr lang="en-US" sz="1200" dirty="0"/>
        </a:p>
      </dgm:t>
    </dgm:pt>
    <dgm:pt modelId="{0B9A0AF1-303E-4BD8-8791-00DA0AC259A5}" type="parTrans" cxnId="{5B0128F1-A466-4D5A-AB6B-553D49B46F2B}">
      <dgm:prSet/>
      <dgm:spPr/>
      <dgm:t>
        <a:bodyPr/>
        <a:lstStyle/>
        <a:p>
          <a:endParaRPr lang="en-US"/>
        </a:p>
      </dgm:t>
    </dgm:pt>
    <dgm:pt modelId="{9B76B46E-0046-40B4-AC62-017F71A6F32D}" type="sibTrans" cxnId="{5B0128F1-A466-4D5A-AB6B-553D49B46F2B}">
      <dgm:prSet/>
      <dgm:spPr/>
      <dgm:t>
        <a:bodyPr/>
        <a:lstStyle/>
        <a:p>
          <a:endParaRPr lang="en-US"/>
        </a:p>
      </dgm:t>
    </dgm:pt>
    <dgm:pt modelId="{39AE0F91-7FEA-4858-9C0F-25B9FB1F0471}">
      <dgm:prSet custT="1"/>
      <dgm:spPr/>
      <dgm:t>
        <a:bodyPr/>
        <a:lstStyle/>
        <a:p>
          <a:r>
            <a:rPr lang="en-US" sz="1200"/>
            <a:t>number_of_vehicles </a:t>
          </a:r>
          <a:endParaRPr lang="en-US" sz="1200" dirty="0"/>
        </a:p>
      </dgm:t>
    </dgm:pt>
    <dgm:pt modelId="{3C487BFB-6058-46B7-87F8-2FC6A7C24AA1}" type="parTrans" cxnId="{3EED19FA-333B-4FBA-9B60-0A3DDF734D46}">
      <dgm:prSet/>
      <dgm:spPr/>
      <dgm:t>
        <a:bodyPr/>
        <a:lstStyle/>
        <a:p>
          <a:endParaRPr lang="en-US"/>
        </a:p>
      </dgm:t>
    </dgm:pt>
    <dgm:pt modelId="{08B93560-1AA5-45CB-84FD-8E8B770BFF0D}" type="sibTrans" cxnId="{3EED19FA-333B-4FBA-9B60-0A3DDF734D46}">
      <dgm:prSet/>
      <dgm:spPr/>
      <dgm:t>
        <a:bodyPr/>
        <a:lstStyle/>
        <a:p>
          <a:endParaRPr lang="en-US"/>
        </a:p>
      </dgm:t>
    </dgm:pt>
    <dgm:pt modelId="{2BD9172F-A932-4211-8102-700422CFFBD4}">
      <dgm:prSet custT="1"/>
      <dgm:spPr/>
      <dgm:t>
        <a:bodyPr/>
        <a:lstStyle/>
        <a:p>
          <a:r>
            <a:rPr lang="en-US" sz="1200"/>
            <a:t>speed_limit</a:t>
          </a:r>
          <a:endParaRPr lang="en-US" sz="1200" dirty="0"/>
        </a:p>
      </dgm:t>
    </dgm:pt>
    <dgm:pt modelId="{164595D1-54C0-4B55-8030-1C9BBC0F415C}" type="parTrans" cxnId="{67F33A68-073B-40BF-B480-3B2898D3ED61}">
      <dgm:prSet/>
      <dgm:spPr/>
      <dgm:t>
        <a:bodyPr/>
        <a:lstStyle/>
        <a:p>
          <a:endParaRPr lang="en-US"/>
        </a:p>
      </dgm:t>
    </dgm:pt>
    <dgm:pt modelId="{2A55DC97-D7C6-4AA8-8483-F7DFC8E62C4D}" type="sibTrans" cxnId="{67F33A68-073B-40BF-B480-3B2898D3ED61}">
      <dgm:prSet/>
      <dgm:spPr/>
      <dgm:t>
        <a:bodyPr/>
        <a:lstStyle/>
        <a:p>
          <a:endParaRPr lang="en-US"/>
        </a:p>
      </dgm:t>
    </dgm:pt>
    <dgm:pt modelId="{7BC1FD6E-984A-4A12-8114-0A0CB40E5ABB}">
      <dgm:prSet custT="1"/>
      <dgm:spPr/>
      <dgm:t>
        <a:bodyPr/>
        <a:lstStyle/>
        <a:p>
          <a:r>
            <a:rPr lang="en-US" sz="1200" dirty="0"/>
            <a:t>urban_or_rural_area </a:t>
          </a:r>
        </a:p>
      </dgm:t>
    </dgm:pt>
    <dgm:pt modelId="{0C372BC1-9B90-406F-8E17-471B0046B811}" type="parTrans" cxnId="{B643FB6B-F663-45AA-92AF-67205F8F5FBD}">
      <dgm:prSet/>
      <dgm:spPr/>
      <dgm:t>
        <a:bodyPr/>
        <a:lstStyle/>
        <a:p>
          <a:endParaRPr lang="en-US"/>
        </a:p>
      </dgm:t>
    </dgm:pt>
    <dgm:pt modelId="{84FBB72F-163F-4187-A4E3-24665812D7D1}" type="sibTrans" cxnId="{B643FB6B-F663-45AA-92AF-67205F8F5FBD}">
      <dgm:prSet/>
      <dgm:spPr/>
      <dgm:t>
        <a:bodyPr/>
        <a:lstStyle/>
        <a:p>
          <a:endParaRPr lang="en-US"/>
        </a:p>
      </dgm:t>
    </dgm:pt>
    <dgm:pt modelId="{247BC01B-6CFE-4BF5-8056-4ACB03B0042C}">
      <dgm:prSet custT="1"/>
      <dgm:spPr/>
      <dgm:t>
        <a:bodyPr/>
        <a:lstStyle/>
        <a:p>
          <a:r>
            <a:rPr lang="en-US" sz="1200"/>
            <a:t>skidding_and_overturning </a:t>
          </a:r>
          <a:endParaRPr lang="en-US" sz="1200" dirty="0"/>
        </a:p>
      </dgm:t>
    </dgm:pt>
    <dgm:pt modelId="{1A67E047-9069-42EB-8D04-86306C9980C2}" type="parTrans" cxnId="{C2A5338D-D7F8-4461-B8E1-6F1F238B02C1}">
      <dgm:prSet/>
      <dgm:spPr/>
      <dgm:t>
        <a:bodyPr/>
        <a:lstStyle/>
        <a:p>
          <a:endParaRPr lang="en-US"/>
        </a:p>
      </dgm:t>
    </dgm:pt>
    <dgm:pt modelId="{399AF1A6-B8E3-4458-9E21-43ADB0A91B10}" type="sibTrans" cxnId="{C2A5338D-D7F8-4461-B8E1-6F1F238B02C1}">
      <dgm:prSet/>
      <dgm:spPr/>
      <dgm:t>
        <a:bodyPr/>
        <a:lstStyle/>
        <a:p>
          <a:endParaRPr lang="en-US"/>
        </a:p>
      </dgm:t>
    </dgm:pt>
    <dgm:pt modelId="{4581E512-E03E-447B-8566-005B39DB924C}">
      <dgm:prSet custT="1"/>
      <dgm:spPr/>
      <dgm:t>
        <a:bodyPr/>
        <a:lstStyle/>
        <a:p>
          <a:r>
            <a:rPr lang="en-US" sz="1200" dirty="0"/>
            <a:t>vehicle_leaving_carriageway </a:t>
          </a:r>
        </a:p>
      </dgm:t>
    </dgm:pt>
    <dgm:pt modelId="{7AB42EB5-F11E-48F6-9979-22B82A4C5788}" type="parTrans" cxnId="{3412B522-A106-43B9-870A-ED9A5E65675A}">
      <dgm:prSet/>
      <dgm:spPr/>
      <dgm:t>
        <a:bodyPr/>
        <a:lstStyle/>
        <a:p>
          <a:endParaRPr lang="en-US"/>
        </a:p>
      </dgm:t>
    </dgm:pt>
    <dgm:pt modelId="{BDA09093-2A63-46D8-BF1C-07B021D24847}" type="sibTrans" cxnId="{3412B522-A106-43B9-870A-ED9A5E65675A}">
      <dgm:prSet/>
      <dgm:spPr/>
      <dgm:t>
        <a:bodyPr/>
        <a:lstStyle/>
        <a:p>
          <a:endParaRPr lang="en-US"/>
        </a:p>
      </dgm:t>
    </dgm:pt>
    <dgm:pt modelId="{78412786-AE3A-42BB-8D33-9F579A742A4E}">
      <dgm:prSet custT="1"/>
      <dgm:spPr/>
      <dgm:t>
        <a:bodyPr/>
        <a:lstStyle/>
        <a:p>
          <a:r>
            <a:rPr lang="en-US" sz="1200"/>
            <a:t>sex_of_driver </a:t>
          </a:r>
          <a:endParaRPr lang="en-US" sz="1200" dirty="0"/>
        </a:p>
      </dgm:t>
    </dgm:pt>
    <dgm:pt modelId="{EC70EB64-346A-4A43-BB3B-50DCA1A420B2}" type="parTrans" cxnId="{27D71DDA-D83C-4238-8A3D-39F1FAFA341C}">
      <dgm:prSet/>
      <dgm:spPr/>
      <dgm:t>
        <a:bodyPr/>
        <a:lstStyle/>
        <a:p>
          <a:endParaRPr lang="en-US"/>
        </a:p>
      </dgm:t>
    </dgm:pt>
    <dgm:pt modelId="{BFEEF32E-58C5-4E21-BA95-90324CBAAAE5}" type="sibTrans" cxnId="{27D71DDA-D83C-4238-8A3D-39F1FAFA341C}">
      <dgm:prSet/>
      <dgm:spPr/>
      <dgm:t>
        <a:bodyPr/>
        <a:lstStyle/>
        <a:p>
          <a:endParaRPr lang="en-US"/>
        </a:p>
      </dgm:t>
    </dgm:pt>
    <dgm:pt modelId="{7917748B-F2A0-45CD-AFD4-DCE85F32B746}">
      <dgm:prSet custT="1"/>
      <dgm:spPr/>
      <dgm:t>
        <a:bodyPr/>
        <a:lstStyle/>
        <a:p>
          <a:r>
            <a:rPr lang="en-US" sz="1200"/>
            <a:t>vehicle_type </a:t>
          </a:r>
          <a:endParaRPr lang="en-US" sz="1200" dirty="0"/>
        </a:p>
      </dgm:t>
    </dgm:pt>
    <dgm:pt modelId="{2D341716-6FF2-4C50-9975-82E526909256}" type="parTrans" cxnId="{9AAA4B46-D82D-4B92-977B-F72A8F3653A0}">
      <dgm:prSet/>
      <dgm:spPr/>
      <dgm:t>
        <a:bodyPr/>
        <a:lstStyle/>
        <a:p>
          <a:endParaRPr lang="en-US"/>
        </a:p>
      </dgm:t>
    </dgm:pt>
    <dgm:pt modelId="{BE471329-6E79-4CBD-9858-EDD4BE6C8D9B}" type="sibTrans" cxnId="{9AAA4B46-D82D-4B92-977B-F72A8F3653A0}">
      <dgm:prSet/>
      <dgm:spPr/>
      <dgm:t>
        <a:bodyPr/>
        <a:lstStyle/>
        <a:p>
          <a:endParaRPr lang="en-US"/>
        </a:p>
      </dgm:t>
    </dgm:pt>
    <dgm:pt modelId="{E6072E7B-F1C0-4B91-8805-0B6EEDF13953}">
      <dgm:prSet custT="1"/>
      <dgm:spPr/>
      <dgm:t>
        <a:bodyPr/>
        <a:lstStyle/>
        <a:p>
          <a:r>
            <a:rPr lang="en-US" sz="1200"/>
            <a:t>vehicle_manoeuvre </a:t>
          </a:r>
          <a:endParaRPr lang="en-US" sz="1200" dirty="0"/>
        </a:p>
      </dgm:t>
    </dgm:pt>
    <dgm:pt modelId="{72C8A137-2FED-48F1-930E-E75883D5A0CA}" type="parTrans" cxnId="{1549B7CB-6901-41DD-A3AA-A25669E54F9C}">
      <dgm:prSet/>
      <dgm:spPr/>
      <dgm:t>
        <a:bodyPr/>
        <a:lstStyle/>
        <a:p>
          <a:endParaRPr lang="en-US"/>
        </a:p>
      </dgm:t>
    </dgm:pt>
    <dgm:pt modelId="{35E3BF30-D98F-44DD-B0A1-0A0DDDB632B1}" type="sibTrans" cxnId="{1549B7CB-6901-41DD-A3AA-A25669E54F9C}">
      <dgm:prSet/>
      <dgm:spPr/>
      <dgm:t>
        <a:bodyPr/>
        <a:lstStyle/>
        <a:p>
          <a:endParaRPr lang="en-US"/>
        </a:p>
      </dgm:t>
    </dgm:pt>
    <dgm:pt modelId="{71E36763-20B9-48E5-A211-1E6CE400A368}">
      <dgm:prSet custT="1"/>
      <dgm:spPr/>
      <dgm:t>
        <a:bodyPr/>
        <a:lstStyle/>
        <a:p>
          <a:r>
            <a:rPr lang="en-US" sz="1200"/>
            <a:t>engine_capacity_cc </a:t>
          </a:r>
          <a:endParaRPr lang="en-US" sz="1200" dirty="0"/>
        </a:p>
      </dgm:t>
    </dgm:pt>
    <dgm:pt modelId="{47D465C4-96D3-4D9D-A5F4-1E785A9057E5}" type="parTrans" cxnId="{94E4FAF4-4F5A-4775-B01B-DA03B02BB1CA}">
      <dgm:prSet/>
      <dgm:spPr/>
      <dgm:t>
        <a:bodyPr/>
        <a:lstStyle/>
        <a:p>
          <a:endParaRPr lang="en-US"/>
        </a:p>
      </dgm:t>
    </dgm:pt>
    <dgm:pt modelId="{DCF36918-6460-4B77-A1D8-4658897511B0}" type="sibTrans" cxnId="{94E4FAF4-4F5A-4775-B01B-DA03B02BB1CA}">
      <dgm:prSet/>
      <dgm:spPr/>
      <dgm:t>
        <a:bodyPr/>
        <a:lstStyle/>
        <a:p>
          <a:endParaRPr lang="en-US"/>
        </a:p>
      </dgm:t>
    </dgm:pt>
    <dgm:pt modelId="{1FF73DF0-3A8F-4AA1-9740-E7BFEB4A311F}">
      <dgm:prSet custT="1"/>
      <dgm:spPr/>
      <dgm:t>
        <a:bodyPr/>
        <a:lstStyle/>
        <a:p>
          <a:r>
            <a:rPr lang="en-US" sz="1200"/>
            <a:t>number_of_casualties </a:t>
          </a:r>
          <a:endParaRPr lang="en-US" sz="1200" dirty="0"/>
        </a:p>
      </dgm:t>
    </dgm:pt>
    <dgm:pt modelId="{7970EA9F-1186-4A35-B547-A153B3A8420D}" type="parTrans" cxnId="{B4F95E53-3DA4-4BE1-8D65-9D7BE710DEBA}">
      <dgm:prSet/>
      <dgm:spPr/>
      <dgm:t>
        <a:bodyPr/>
        <a:lstStyle/>
        <a:p>
          <a:endParaRPr lang="en-US"/>
        </a:p>
      </dgm:t>
    </dgm:pt>
    <dgm:pt modelId="{82F164B3-D584-4CC0-AF7F-0D786DF01AEF}" type="sibTrans" cxnId="{B4F95E53-3DA4-4BE1-8D65-9D7BE710DEBA}">
      <dgm:prSet/>
      <dgm:spPr/>
      <dgm:t>
        <a:bodyPr/>
        <a:lstStyle/>
        <a:p>
          <a:endParaRPr lang="en-US"/>
        </a:p>
      </dgm:t>
    </dgm:pt>
    <dgm:pt modelId="{B2AC5001-AFB3-4AA1-966A-3DAC41DE8695}">
      <dgm:prSet custT="1"/>
      <dgm:spPr/>
      <dgm:t>
        <a:bodyPr/>
        <a:lstStyle/>
        <a:p>
          <a:r>
            <a:rPr lang="en-US" sz="1200"/>
            <a:t>driver_home_area_type </a:t>
          </a:r>
          <a:endParaRPr lang="en-US" sz="1200" dirty="0"/>
        </a:p>
      </dgm:t>
    </dgm:pt>
    <dgm:pt modelId="{F448F517-BB71-4EE7-ADD1-9A729BE02645}" type="parTrans" cxnId="{457C0000-08BF-4B51-90BD-E1E103F4EC3F}">
      <dgm:prSet/>
      <dgm:spPr/>
      <dgm:t>
        <a:bodyPr/>
        <a:lstStyle/>
        <a:p>
          <a:endParaRPr lang="en-US"/>
        </a:p>
      </dgm:t>
    </dgm:pt>
    <dgm:pt modelId="{FEC6358E-CC4F-48F7-AD2A-611AB1C32354}" type="sibTrans" cxnId="{457C0000-08BF-4B51-90BD-E1E103F4EC3F}">
      <dgm:prSet/>
      <dgm:spPr/>
      <dgm:t>
        <a:bodyPr/>
        <a:lstStyle/>
        <a:p>
          <a:endParaRPr lang="en-US"/>
        </a:p>
      </dgm:t>
    </dgm:pt>
    <dgm:pt modelId="{10D9F06C-B58B-45F9-92C2-8F81E99219A4}">
      <dgm:prSet custT="1"/>
      <dgm:spPr/>
      <dgm:t>
        <a:bodyPr/>
        <a:lstStyle/>
        <a:p>
          <a:r>
            <a:rPr lang="en-US" sz="1200"/>
            <a:t>age_band_of_driver </a:t>
          </a:r>
          <a:endParaRPr lang="en-US" sz="1200" dirty="0"/>
        </a:p>
      </dgm:t>
    </dgm:pt>
    <dgm:pt modelId="{CE45802C-6ACD-4CBC-9920-EAD3043CAEEA}" type="parTrans" cxnId="{2B7E2235-A4AA-486B-9EDE-06F18DC8AE03}">
      <dgm:prSet/>
      <dgm:spPr/>
      <dgm:t>
        <a:bodyPr/>
        <a:lstStyle/>
        <a:p>
          <a:endParaRPr lang="en-US"/>
        </a:p>
      </dgm:t>
    </dgm:pt>
    <dgm:pt modelId="{5EB7F92A-360D-4CCB-A960-A7C5A4F3F26B}" type="sibTrans" cxnId="{2B7E2235-A4AA-486B-9EDE-06F18DC8AE03}">
      <dgm:prSet/>
      <dgm:spPr/>
      <dgm:t>
        <a:bodyPr/>
        <a:lstStyle/>
        <a:p>
          <a:endParaRPr lang="en-US"/>
        </a:p>
      </dgm:t>
    </dgm:pt>
    <dgm:pt modelId="{41445E2A-7D7C-4CCA-861A-67587849B49C}">
      <dgm:prSet custT="1"/>
      <dgm:spPr/>
      <dgm:t>
        <a:bodyPr/>
        <a:lstStyle/>
        <a:p>
          <a:r>
            <a:rPr lang="en-US" sz="1200"/>
            <a:t>junction_control </a:t>
          </a:r>
          <a:endParaRPr lang="en-US" sz="1200" dirty="0"/>
        </a:p>
      </dgm:t>
    </dgm:pt>
    <dgm:pt modelId="{8E2B6161-8B61-4F9E-96A2-BD66DA6A16CE}" type="parTrans" cxnId="{56074A14-CF78-4742-9A10-3CD9DA93149E}">
      <dgm:prSet/>
      <dgm:spPr/>
      <dgm:t>
        <a:bodyPr/>
        <a:lstStyle/>
        <a:p>
          <a:endParaRPr lang="en-US"/>
        </a:p>
      </dgm:t>
    </dgm:pt>
    <dgm:pt modelId="{13BF3F56-B2EC-4736-BFA2-37B697310633}" type="sibTrans" cxnId="{56074A14-CF78-4742-9A10-3CD9DA93149E}">
      <dgm:prSet/>
      <dgm:spPr/>
      <dgm:t>
        <a:bodyPr/>
        <a:lstStyle/>
        <a:p>
          <a:endParaRPr lang="en-US"/>
        </a:p>
      </dgm:t>
    </dgm:pt>
    <dgm:pt modelId="{534FC022-7270-4090-B2A0-531A9A0011B0}">
      <dgm:prSet custT="1"/>
      <dgm:spPr/>
      <dgm:t>
        <a:bodyPr/>
        <a:lstStyle/>
        <a:p>
          <a:r>
            <a:rPr lang="en-US" sz="1200"/>
            <a:t>hit_object_off_carriageway</a:t>
          </a:r>
          <a:endParaRPr lang="en-US" sz="1200" dirty="0"/>
        </a:p>
      </dgm:t>
    </dgm:pt>
    <dgm:pt modelId="{02A538AA-B3A8-4497-A34C-44BCFA574527}" type="parTrans" cxnId="{252098BB-5B14-41CD-ABD4-1508468B382E}">
      <dgm:prSet/>
      <dgm:spPr/>
      <dgm:t>
        <a:bodyPr/>
        <a:lstStyle/>
        <a:p>
          <a:endParaRPr lang="en-US"/>
        </a:p>
      </dgm:t>
    </dgm:pt>
    <dgm:pt modelId="{3EE59F4D-8570-46E1-81D7-EFA89A309885}" type="sibTrans" cxnId="{252098BB-5B14-41CD-ABD4-1508468B382E}">
      <dgm:prSet/>
      <dgm:spPr/>
      <dgm:t>
        <a:bodyPr/>
        <a:lstStyle/>
        <a:p>
          <a:endParaRPr lang="en-US"/>
        </a:p>
      </dgm:t>
    </dgm:pt>
    <dgm:pt modelId="{FC762370-871C-4F56-B281-3B1825319E6E}">
      <dgm:prSet custT="1"/>
      <dgm:spPr/>
      <dgm:t>
        <a:bodyPr/>
        <a:lstStyle/>
        <a:p>
          <a:r>
            <a:rPr lang="en-US" sz="1200"/>
            <a:t>hit_object_in_carriageway </a:t>
          </a:r>
          <a:endParaRPr lang="en-US" sz="1200" dirty="0"/>
        </a:p>
      </dgm:t>
    </dgm:pt>
    <dgm:pt modelId="{D974D513-E238-4BF9-A0EB-AB4F342E77A2}" type="parTrans" cxnId="{2AE4BE62-C7D5-4111-8C4E-541C71CD30C4}">
      <dgm:prSet/>
      <dgm:spPr/>
      <dgm:t>
        <a:bodyPr/>
        <a:lstStyle/>
        <a:p>
          <a:endParaRPr lang="en-US"/>
        </a:p>
      </dgm:t>
    </dgm:pt>
    <dgm:pt modelId="{C85E9D57-20CB-49D1-8419-9A6BCEC412C0}" type="sibTrans" cxnId="{2AE4BE62-C7D5-4111-8C4E-541C71CD30C4}">
      <dgm:prSet/>
      <dgm:spPr/>
      <dgm:t>
        <a:bodyPr/>
        <a:lstStyle/>
        <a:p>
          <a:endParaRPr lang="en-US"/>
        </a:p>
      </dgm:t>
    </dgm:pt>
    <dgm:pt modelId="{CDFF1AF3-48C5-412A-99E5-0B666371AFBB}">
      <dgm:prSet custT="1"/>
      <dgm:spPr/>
      <dgm:t>
        <a:bodyPr/>
        <a:lstStyle/>
        <a:p>
          <a:r>
            <a:rPr lang="en-US" sz="1200"/>
            <a:t>driver_imd_decile </a:t>
          </a:r>
          <a:endParaRPr lang="en-US" sz="1200" dirty="0"/>
        </a:p>
      </dgm:t>
    </dgm:pt>
    <dgm:pt modelId="{08F2F222-6E76-4D70-BA0D-0CC97C6E6C31}" type="parTrans" cxnId="{3FF11663-636D-4092-A76D-E52DBA2C4DAF}">
      <dgm:prSet/>
      <dgm:spPr/>
      <dgm:t>
        <a:bodyPr/>
        <a:lstStyle/>
        <a:p>
          <a:endParaRPr lang="en-US"/>
        </a:p>
      </dgm:t>
    </dgm:pt>
    <dgm:pt modelId="{1B49C0DC-7488-4C2A-AE3F-E9F0D844B0C2}" type="sibTrans" cxnId="{3FF11663-636D-4092-A76D-E52DBA2C4DAF}">
      <dgm:prSet/>
      <dgm:spPr/>
      <dgm:t>
        <a:bodyPr/>
        <a:lstStyle/>
        <a:p>
          <a:endParaRPr lang="en-US"/>
        </a:p>
      </dgm:t>
    </dgm:pt>
    <dgm:pt modelId="{B711A6DF-001B-4E23-B0AF-AEEE07F471A8}">
      <dgm:prSet custT="1"/>
      <dgm:spPr/>
      <dgm:t>
        <a:bodyPr/>
        <a:lstStyle/>
        <a:p>
          <a:r>
            <a:rPr lang="en-US" sz="1200"/>
            <a:t>junction_detail </a:t>
          </a:r>
          <a:endParaRPr lang="en-US" sz="1200" dirty="0"/>
        </a:p>
      </dgm:t>
    </dgm:pt>
    <dgm:pt modelId="{82AE6E9C-C950-4B5B-ACF5-32FF2ED0FA0A}" type="parTrans" cxnId="{DBE68DB4-3958-4C2B-93B9-D5CE3C34F934}">
      <dgm:prSet/>
      <dgm:spPr/>
      <dgm:t>
        <a:bodyPr/>
        <a:lstStyle/>
        <a:p>
          <a:endParaRPr lang="en-US"/>
        </a:p>
      </dgm:t>
    </dgm:pt>
    <dgm:pt modelId="{46E31B33-E36E-449B-A915-E87BF7361D9F}" type="sibTrans" cxnId="{DBE68DB4-3958-4C2B-93B9-D5CE3C34F934}">
      <dgm:prSet/>
      <dgm:spPr/>
      <dgm:t>
        <a:bodyPr/>
        <a:lstStyle/>
        <a:p>
          <a:endParaRPr lang="en-US"/>
        </a:p>
      </dgm:t>
    </dgm:pt>
    <dgm:pt modelId="{6D93BCBD-B84E-4634-B4AD-A05F39C5C656}">
      <dgm:prSet custT="1"/>
      <dgm:spPr/>
      <dgm:t>
        <a:bodyPr/>
        <a:lstStyle/>
        <a:p>
          <a:r>
            <a:rPr lang="en-US" sz="1200"/>
            <a:t>junction_location </a:t>
          </a:r>
          <a:endParaRPr lang="en-US" sz="1200" dirty="0"/>
        </a:p>
      </dgm:t>
    </dgm:pt>
    <dgm:pt modelId="{01B388F8-A84D-4A5C-98DF-3EF609F0068A}" type="parTrans" cxnId="{56A651D3-C555-4EBD-AB5A-45222C6A21A8}">
      <dgm:prSet/>
      <dgm:spPr/>
      <dgm:t>
        <a:bodyPr/>
        <a:lstStyle/>
        <a:p>
          <a:endParaRPr lang="en-US"/>
        </a:p>
      </dgm:t>
    </dgm:pt>
    <dgm:pt modelId="{92D25DCE-BB2D-48C0-937F-1CCF367F3591}" type="sibTrans" cxnId="{56A651D3-C555-4EBD-AB5A-45222C6A21A8}">
      <dgm:prSet/>
      <dgm:spPr/>
      <dgm:t>
        <a:bodyPr/>
        <a:lstStyle/>
        <a:p>
          <a:endParaRPr lang="en-US"/>
        </a:p>
      </dgm:t>
    </dgm:pt>
    <dgm:pt modelId="{11FC4E87-00CE-4D0D-9CD9-0C4ED6AA56E6}">
      <dgm:prSet custT="1"/>
      <dgm:spPr/>
      <dgm:t>
        <a:bodyPr/>
        <a:lstStyle/>
        <a:p>
          <a:r>
            <a:rPr lang="en-US" sz="1200"/>
            <a:t>propulsion_code </a:t>
          </a:r>
          <a:endParaRPr lang="en-US" sz="1200" dirty="0"/>
        </a:p>
      </dgm:t>
    </dgm:pt>
    <dgm:pt modelId="{16CB2033-901A-4B0B-B704-6F89D7EF6271}" type="parTrans" cxnId="{5C1337C5-ADB2-4E9A-B125-3968B1B2CB64}">
      <dgm:prSet/>
      <dgm:spPr/>
      <dgm:t>
        <a:bodyPr/>
        <a:lstStyle/>
        <a:p>
          <a:endParaRPr lang="en-US"/>
        </a:p>
      </dgm:t>
    </dgm:pt>
    <dgm:pt modelId="{BBC01334-D44E-4F93-B5BD-1C3219D42A7B}" type="sibTrans" cxnId="{5C1337C5-ADB2-4E9A-B125-3968B1B2CB64}">
      <dgm:prSet/>
      <dgm:spPr/>
      <dgm:t>
        <a:bodyPr/>
        <a:lstStyle/>
        <a:p>
          <a:endParaRPr lang="en-US"/>
        </a:p>
      </dgm:t>
    </dgm:pt>
    <dgm:pt modelId="{61F6795C-D3BA-4A87-A999-0AEA44703028}">
      <dgm:prSet custT="1"/>
      <dgm:spPr/>
      <dgm:t>
        <a:bodyPr/>
        <a:lstStyle/>
        <a:p>
          <a:r>
            <a:rPr lang="en-US" sz="1200" dirty="0"/>
            <a:t>year </a:t>
          </a:r>
        </a:p>
      </dgm:t>
    </dgm:pt>
    <dgm:pt modelId="{25CABDC1-40D1-4BFA-99FE-966CDCE0028B}" type="parTrans" cxnId="{8C3AB7F9-1CFE-4995-AF8A-26380BB0A969}">
      <dgm:prSet/>
      <dgm:spPr/>
      <dgm:t>
        <a:bodyPr/>
        <a:lstStyle/>
        <a:p>
          <a:endParaRPr lang="en-US"/>
        </a:p>
      </dgm:t>
    </dgm:pt>
    <dgm:pt modelId="{414273A8-8F66-4C6B-BEDC-2719E30057B1}" type="sibTrans" cxnId="{8C3AB7F9-1CFE-4995-AF8A-26380BB0A969}">
      <dgm:prSet/>
      <dgm:spPr/>
      <dgm:t>
        <a:bodyPr/>
        <a:lstStyle/>
        <a:p>
          <a:endParaRPr lang="en-US"/>
        </a:p>
      </dgm:t>
    </dgm:pt>
    <dgm:pt modelId="{2F2E233B-6B58-4E71-8D2D-D76436B6B8C1}" type="pres">
      <dgm:prSet presAssocID="{CF5557B8-6D2D-453B-83DE-409516117FD4}" presName="diagram" presStyleCnt="0">
        <dgm:presLayoutVars>
          <dgm:dir/>
          <dgm:resizeHandles val="exact"/>
        </dgm:presLayoutVars>
      </dgm:prSet>
      <dgm:spPr/>
    </dgm:pt>
    <dgm:pt modelId="{535100F3-A2FB-46C8-AD1D-7E1E99AA3121}" type="pres">
      <dgm:prSet presAssocID="{14C1A073-C2A4-42BF-ADA3-502C50A23A39}" presName="node" presStyleLbl="node1" presStyleIdx="0" presStyleCnt="22">
        <dgm:presLayoutVars>
          <dgm:bulletEnabled val="1"/>
        </dgm:presLayoutVars>
      </dgm:prSet>
      <dgm:spPr/>
    </dgm:pt>
    <dgm:pt modelId="{6D994DC4-28B9-448D-887A-CF305CD173FA}" type="pres">
      <dgm:prSet presAssocID="{1DE94890-967A-458F-BC03-5164E7141564}" presName="sibTrans" presStyleCnt="0"/>
      <dgm:spPr/>
    </dgm:pt>
    <dgm:pt modelId="{49AA2305-F3C6-44D6-BF4E-18B7F9121AC1}" type="pres">
      <dgm:prSet presAssocID="{5F11A28F-D636-46EE-934D-0BCF1FBF2B13}" presName="node" presStyleLbl="node1" presStyleIdx="1" presStyleCnt="22">
        <dgm:presLayoutVars>
          <dgm:bulletEnabled val="1"/>
        </dgm:presLayoutVars>
      </dgm:prSet>
      <dgm:spPr/>
    </dgm:pt>
    <dgm:pt modelId="{2EC2620C-2A04-49A0-A53A-2ECAE97E5746}" type="pres">
      <dgm:prSet presAssocID="{9B76B46E-0046-40B4-AC62-017F71A6F32D}" presName="sibTrans" presStyleCnt="0"/>
      <dgm:spPr/>
    </dgm:pt>
    <dgm:pt modelId="{EA942F3C-292B-4D73-A9DB-BD41996A51F1}" type="pres">
      <dgm:prSet presAssocID="{39AE0F91-7FEA-4858-9C0F-25B9FB1F0471}" presName="node" presStyleLbl="node1" presStyleIdx="2" presStyleCnt="22">
        <dgm:presLayoutVars>
          <dgm:bulletEnabled val="1"/>
        </dgm:presLayoutVars>
      </dgm:prSet>
      <dgm:spPr/>
    </dgm:pt>
    <dgm:pt modelId="{E0056641-86C9-446F-A3D6-4376915309CA}" type="pres">
      <dgm:prSet presAssocID="{08B93560-1AA5-45CB-84FD-8E8B770BFF0D}" presName="sibTrans" presStyleCnt="0"/>
      <dgm:spPr/>
    </dgm:pt>
    <dgm:pt modelId="{640D60FD-7BB5-4104-A517-3B6430B4D63E}" type="pres">
      <dgm:prSet presAssocID="{2BD9172F-A932-4211-8102-700422CFFBD4}" presName="node" presStyleLbl="node1" presStyleIdx="3" presStyleCnt="22">
        <dgm:presLayoutVars>
          <dgm:bulletEnabled val="1"/>
        </dgm:presLayoutVars>
      </dgm:prSet>
      <dgm:spPr/>
    </dgm:pt>
    <dgm:pt modelId="{E721BEF2-1798-4403-AF99-62705AB7CBA6}" type="pres">
      <dgm:prSet presAssocID="{2A55DC97-D7C6-4AA8-8483-F7DFC8E62C4D}" presName="sibTrans" presStyleCnt="0"/>
      <dgm:spPr/>
    </dgm:pt>
    <dgm:pt modelId="{50B8B961-E4F1-4E46-BA97-2B4401A3CFB4}" type="pres">
      <dgm:prSet presAssocID="{7BC1FD6E-984A-4A12-8114-0A0CB40E5ABB}" presName="node" presStyleLbl="node1" presStyleIdx="4" presStyleCnt="22">
        <dgm:presLayoutVars>
          <dgm:bulletEnabled val="1"/>
        </dgm:presLayoutVars>
      </dgm:prSet>
      <dgm:spPr/>
    </dgm:pt>
    <dgm:pt modelId="{0BE3F4BC-23F5-4D2E-9F99-6D804D45E8B3}" type="pres">
      <dgm:prSet presAssocID="{84FBB72F-163F-4187-A4E3-24665812D7D1}" presName="sibTrans" presStyleCnt="0"/>
      <dgm:spPr/>
    </dgm:pt>
    <dgm:pt modelId="{F14CB567-C501-4FA0-9034-1289ADD0D7C8}" type="pres">
      <dgm:prSet presAssocID="{247BC01B-6CFE-4BF5-8056-4ACB03B0042C}" presName="node" presStyleLbl="node1" presStyleIdx="5" presStyleCnt="22">
        <dgm:presLayoutVars>
          <dgm:bulletEnabled val="1"/>
        </dgm:presLayoutVars>
      </dgm:prSet>
      <dgm:spPr/>
    </dgm:pt>
    <dgm:pt modelId="{93A0D06B-0D82-4D0E-AB10-421C2DCE8720}" type="pres">
      <dgm:prSet presAssocID="{399AF1A6-B8E3-4458-9E21-43ADB0A91B10}" presName="sibTrans" presStyleCnt="0"/>
      <dgm:spPr/>
    </dgm:pt>
    <dgm:pt modelId="{CFB21B79-7151-476A-AC2E-341CDFEB25DF}" type="pres">
      <dgm:prSet presAssocID="{4581E512-E03E-447B-8566-005B39DB924C}" presName="node" presStyleLbl="node1" presStyleIdx="6" presStyleCnt="22">
        <dgm:presLayoutVars>
          <dgm:bulletEnabled val="1"/>
        </dgm:presLayoutVars>
      </dgm:prSet>
      <dgm:spPr/>
    </dgm:pt>
    <dgm:pt modelId="{7125A743-0C8C-44D9-BD60-3FA7F1BBFA83}" type="pres">
      <dgm:prSet presAssocID="{BDA09093-2A63-46D8-BF1C-07B021D24847}" presName="sibTrans" presStyleCnt="0"/>
      <dgm:spPr/>
    </dgm:pt>
    <dgm:pt modelId="{3779AF70-4742-4D03-9F19-81294E1D5B89}" type="pres">
      <dgm:prSet presAssocID="{78412786-AE3A-42BB-8D33-9F579A742A4E}" presName="node" presStyleLbl="node1" presStyleIdx="7" presStyleCnt="22">
        <dgm:presLayoutVars>
          <dgm:bulletEnabled val="1"/>
        </dgm:presLayoutVars>
      </dgm:prSet>
      <dgm:spPr/>
    </dgm:pt>
    <dgm:pt modelId="{4C5D8F13-BB0B-4A40-A279-36A4A9DCB8C3}" type="pres">
      <dgm:prSet presAssocID="{BFEEF32E-58C5-4E21-BA95-90324CBAAAE5}" presName="sibTrans" presStyleCnt="0"/>
      <dgm:spPr/>
    </dgm:pt>
    <dgm:pt modelId="{6933A4FE-9CC4-4979-A3B4-060ECF75E548}" type="pres">
      <dgm:prSet presAssocID="{7917748B-F2A0-45CD-AFD4-DCE85F32B746}" presName="node" presStyleLbl="node1" presStyleIdx="8" presStyleCnt="22">
        <dgm:presLayoutVars>
          <dgm:bulletEnabled val="1"/>
        </dgm:presLayoutVars>
      </dgm:prSet>
      <dgm:spPr/>
    </dgm:pt>
    <dgm:pt modelId="{3D0F00B0-BB42-4172-B90F-0C388CB70A88}" type="pres">
      <dgm:prSet presAssocID="{BE471329-6E79-4CBD-9858-EDD4BE6C8D9B}" presName="sibTrans" presStyleCnt="0"/>
      <dgm:spPr/>
    </dgm:pt>
    <dgm:pt modelId="{95DFCBE5-020C-4765-AF51-7FA4276DE8C6}" type="pres">
      <dgm:prSet presAssocID="{E6072E7B-F1C0-4B91-8805-0B6EEDF13953}" presName="node" presStyleLbl="node1" presStyleIdx="9" presStyleCnt="22">
        <dgm:presLayoutVars>
          <dgm:bulletEnabled val="1"/>
        </dgm:presLayoutVars>
      </dgm:prSet>
      <dgm:spPr/>
    </dgm:pt>
    <dgm:pt modelId="{3AF3B72E-E15D-433F-B05C-70C94FAC36F8}" type="pres">
      <dgm:prSet presAssocID="{35E3BF30-D98F-44DD-B0A1-0A0DDDB632B1}" presName="sibTrans" presStyleCnt="0"/>
      <dgm:spPr/>
    </dgm:pt>
    <dgm:pt modelId="{9A89DD06-3061-4556-A576-8DACB688AA6F}" type="pres">
      <dgm:prSet presAssocID="{71E36763-20B9-48E5-A211-1E6CE400A368}" presName="node" presStyleLbl="node1" presStyleIdx="10" presStyleCnt="22">
        <dgm:presLayoutVars>
          <dgm:bulletEnabled val="1"/>
        </dgm:presLayoutVars>
      </dgm:prSet>
      <dgm:spPr/>
    </dgm:pt>
    <dgm:pt modelId="{4B48F571-2743-41C7-B236-FB3AF3F8FFBE}" type="pres">
      <dgm:prSet presAssocID="{DCF36918-6460-4B77-A1D8-4658897511B0}" presName="sibTrans" presStyleCnt="0"/>
      <dgm:spPr/>
    </dgm:pt>
    <dgm:pt modelId="{FACAEDEA-8D91-46CA-B953-2FA76B00CBA0}" type="pres">
      <dgm:prSet presAssocID="{1FF73DF0-3A8F-4AA1-9740-E7BFEB4A311F}" presName="node" presStyleLbl="node1" presStyleIdx="11" presStyleCnt="22">
        <dgm:presLayoutVars>
          <dgm:bulletEnabled val="1"/>
        </dgm:presLayoutVars>
      </dgm:prSet>
      <dgm:spPr/>
    </dgm:pt>
    <dgm:pt modelId="{26812C3A-FC93-4B2A-A122-81D8169B379C}" type="pres">
      <dgm:prSet presAssocID="{82F164B3-D584-4CC0-AF7F-0D786DF01AEF}" presName="sibTrans" presStyleCnt="0"/>
      <dgm:spPr/>
    </dgm:pt>
    <dgm:pt modelId="{6EAE953D-5663-490E-8A8D-0CB504D1C81A}" type="pres">
      <dgm:prSet presAssocID="{B2AC5001-AFB3-4AA1-966A-3DAC41DE8695}" presName="node" presStyleLbl="node1" presStyleIdx="12" presStyleCnt="22">
        <dgm:presLayoutVars>
          <dgm:bulletEnabled val="1"/>
        </dgm:presLayoutVars>
      </dgm:prSet>
      <dgm:spPr/>
    </dgm:pt>
    <dgm:pt modelId="{7334DC16-27FF-4EF9-BF19-D2CD961AB756}" type="pres">
      <dgm:prSet presAssocID="{FEC6358E-CC4F-48F7-AD2A-611AB1C32354}" presName="sibTrans" presStyleCnt="0"/>
      <dgm:spPr/>
    </dgm:pt>
    <dgm:pt modelId="{385D3649-D215-455C-9C7B-507298AC5CFE}" type="pres">
      <dgm:prSet presAssocID="{10D9F06C-B58B-45F9-92C2-8F81E99219A4}" presName="node" presStyleLbl="node1" presStyleIdx="13" presStyleCnt="22">
        <dgm:presLayoutVars>
          <dgm:bulletEnabled val="1"/>
        </dgm:presLayoutVars>
      </dgm:prSet>
      <dgm:spPr/>
    </dgm:pt>
    <dgm:pt modelId="{92C4D0C9-EEE3-4C4A-B001-BDB1557C19DB}" type="pres">
      <dgm:prSet presAssocID="{5EB7F92A-360D-4CCB-A960-A7C5A4F3F26B}" presName="sibTrans" presStyleCnt="0"/>
      <dgm:spPr/>
    </dgm:pt>
    <dgm:pt modelId="{E0E25080-6C0B-4AEA-99A1-7C5949152835}" type="pres">
      <dgm:prSet presAssocID="{41445E2A-7D7C-4CCA-861A-67587849B49C}" presName="node" presStyleLbl="node1" presStyleIdx="14" presStyleCnt="22">
        <dgm:presLayoutVars>
          <dgm:bulletEnabled val="1"/>
        </dgm:presLayoutVars>
      </dgm:prSet>
      <dgm:spPr/>
    </dgm:pt>
    <dgm:pt modelId="{E7D6537E-6723-4E3F-BBE5-B65FC47B24CC}" type="pres">
      <dgm:prSet presAssocID="{13BF3F56-B2EC-4736-BFA2-37B697310633}" presName="sibTrans" presStyleCnt="0"/>
      <dgm:spPr/>
    </dgm:pt>
    <dgm:pt modelId="{762476F7-DDAD-4470-8253-C7988B376A79}" type="pres">
      <dgm:prSet presAssocID="{534FC022-7270-4090-B2A0-531A9A0011B0}" presName="node" presStyleLbl="node1" presStyleIdx="15" presStyleCnt="22">
        <dgm:presLayoutVars>
          <dgm:bulletEnabled val="1"/>
        </dgm:presLayoutVars>
      </dgm:prSet>
      <dgm:spPr/>
    </dgm:pt>
    <dgm:pt modelId="{50AF313F-FA90-42F2-B0F5-C300D7C20260}" type="pres">
      <dgm:prSet presAssocID="{3EE59F4D-8570-46E1-81D7-EFA89A309885}" presName="sibTrans" presStyleCnt="0"/>
      <dgm:spPr/>
    </dgm:pt>
    <dgm:pt modelId="{1389FDF5-7D93-40AF-AA69-36463BBD8178}" type="pres">
      <dgm:prSet presAssocID="{FC762370-871C-4F56-B281-3B1825319E6E}" presName="node" presStyleLbl="node1" presStyleIdx="16" presStyleCnt="22">
        <dgm:presLayoutVars>
          <dgm:bulletEnabled val="1"/>
        </dgm:presLayoutVars>
      </dgm:prSet>
      <dgm:spPr/>
    </dgm:pt>
    <dgm:pt modelId="{9FF7CA1A-92AE-4454-A22C-B579F43254F2}" type="pres">
      <dgm:prSet presAssocID="{C85E9D57-20CB-49D1-8419-9A6BCEC412C0}" presName="sibTrans" presStyleCnt="0"/>
      <dgm:spPr/>
    </dgm:pt>
    <dgm:pt modelId="{E7E7E2F4-ABF4-47D9-B02F-A6F32B8236E1}" type="pres">
      <dgm:prSet presAssocID="{CDFF1AF3-48C5-412A-99E5-0B666371AFBB}" presName="node" presStyleLbl="node1" presStyleIdx="17" presStyleCnt="22">
        <dgm:presLayoutVars>
          <dgm:bulletEnabled val="1"/>
        </dgm:presLayoutVars>
      </dgm:prSet>
      <dgm:spPr/>
    </dgm:pt>
    <dgm:pt modelId="{4F0FB471-1507-4640-82E4-CB740858AB54}" type="pres">
      <dgm:prSet presAssocID="{1B49C0DC-7488-4C2A-AE3F-E9F0D844B0C2}" presName="sibTrans" presStyleCnt="0"/>
      <dgm:spPr/>
    </dgm:pt>
    <dgm:pt modelId="{5A2E3F29-B6F3-4C6C-8127-968543AAD871}" type="pres">
      <dgm:prSet presAssocID="{B711A6DF-001B-4E23-B0AF-AEEE07F471A8}" presName="node" presStyleLbl="node1" presStyleIdx="18" presStyleCnt="22">
        <dgm:presLayoutVars>
          <dgm:bulletEnabled val="1"/>
        </dgm:presLayoutVars>
      </dgm:prSet>
      <dgm:spPr/>
    </dgm:pt>
    <dgm:pt modelId="{0B277AB7-8E7C-4C75-BBD4-61A206C0C960}" type="pres">
      <dgm:prSet presAssocID="{46E31B33-E36E-449B-A915-E87BF7361D9F}" presName="sibTrans" presStyleCnt="0"/>
      <dgm:spPr/>
    </dgm:pt>
    <dgm:pt modelId="{2E038262-C01E-450E-BB3B-B9FAF50A212F}" type="pres">
      <dgm:prSet presAssocID="{6D93BCBD-B84E-4634-B4AD-A05F39C5C656}" presName="node" presStyleLbl="node1" presStyleIdx="19" presStyleCnt="22">
        <dgm:presLayoutVars>
          <dgm:bulletEnabled val="1"/>
        </dgm:presLayoutVars>
      </dgm:prSet>
      <dgm:spPr/>
    </dgm:pt>
    <dgm:pt modelId="{018D06AD-EA5D-4172-807A-97D200DF008F}" type="pres">
      <dgm:prSet presAssocID="{92D25DCE-BB2D-48C0-937F-1CCF367F3591}" presName="sibTrans" presStyleCnt="0"/>
      <dgm:spPr/>
    </dgm:pt>
    <dgm:pt modelId="{940D78FD-ED26-4A0F-A4EB-CD5BFBFD54EA}" type="pres">
      <dgm:prSet presAssocID="{11FC4E87-00CE-4D0D-9CD9-0C4ED6AA56E6}" presName="node" presStyleLbl="node1" presStyleIdx="20" presStyleCnt="22">
        <dgm:presLayoutVars>
          <dgm:bulletEnabled val="1"/>
        </dgm:presLayoutVars>
      </dgm:prSet>
      <dgm:spPr/>
    </dgm:pt>
    <dgm:pt modelId="{47E8D175-2670-49FE-88C0-73B8ACB35AE4}" type="pres">
      <dgm:prSet presAssocID="{BBC01334-D44E-4F93-B5BD-1C3219D42A7B}" presName="sibTrans" presStyleCnt="0"/>
      <dgm:spPr/>
    </dgm:pt>
    <dgm:pt modelId="{06669E55-4CBD-4834-82C0-4A737DEDABEA}" type="pres">
      <dgm:prSet presAssocID="{61F6795C-D3BA-4A87-A999-0AEA44703028}" presName="node" presStyleLbl="node1" presStyleIdx="21" presStyleCnt="22">
        <dgm:presLayoutVars>
          <dgm:bulletEnabled val="1"/>
        </dgm:presLayoutVars>
      </dgm:prSet>
      <dgm:spPr/>
    </dgm:pt>
  </dgm:ptLst>
  <dgm:cxnLst>
    <dgm:cxn modelId="{457C0000-08BF-4B51-90BD-E1E103F4EC3F}" srcId="{CF5557B8-6D2D-453B-83DE-409516117FD4}" destId="{B2AC5001-AFB3-4AA1-966A-3DAC41DE8695}" srcOrd="12" destOrd="0" parTransId="{F448F517-BB71-4EE7-ADD1-9A729BE02645}" sibTransId="{FEC6358E-CC4F-48F7-AD2A-611AB1C32354}"/>
    <dgm:cxn modelId="{C3F09E03-EBFE-4C1D-8770-5569EA886AB6}" type="presOf" srcId="{B711A6DF-001B-4E23-B0AF-AEEE07F471A8}" destId="{5A2E3F29-B6F3-4C6C-8127-968543AAD871}" srcOrd="0" destOrd="0" presId="urn:microsoft.com/office/officeart/2005/8/layout/default"/>
    <dgm:cxn modelId="{6FD3C20C-4CC2-465B-A084-80A621EB96F0}" type="presOf" srcId="{61F6795C-D3BA-4A87-A999-0AEA44703028}" destId="{06669E55-4CBD-4834-82C0-4A737DEDABEA}" srcOrd="0" destOrd="0" presId="urn:microsoft.com/office/officeart/2005/8/layout/default"/>
    <dgm:cxn modelId="{56074A14-CF78-4742-9A10-3CD9DA93149E}" srcId="{CF5557B8-6D2D-453B-83DE-409516117FD4}" destId="{41445E2A-7D7C-4CCA-861A-67587849B49C}" srcOrd="14" destOrd="0" parTransId="{8E2B6161-8B61-4F9E-96A2-BD66DA6A16CE}" sibTransId="{13BF3F56-B2EC-4736-BFA2-37B697310633}"/>
    <dgm:cxn modelId="{3F47211E-DB77-4101-9463-227E559AF464}" type="presOf" srcId="{1FF73DF0-3A8F-4AA1-9740-E7BFEB4A311F}" destId="{FACAEDEA-8D91-46CA-B953-2FA76B00CBA0}" srcOrd="0" destOrd="0" presId="urn:microsoft.com/office/officeart/2005/8/layout/default"/>
    <dgm:cxn modelId="{3412B522-A106-43B9-870A-ED9A5E65675A}" srcId="{CF5557B8-6D2D-453B-83DE-409516117FD4}" destId="{4581E512-E03E-447B-8566-005B39DB924C}" srcOrd="6" destOrd="0" parTransId="{7AB42EB5-F11E-48F6-9979-22B82A4C5788}" sibTransId="{BDA09093-2A63-46D8-BF1C-07B021D24847}"/>
    <dgm:cxn modelId="{2B7E2235-A4AA-486B-9EDE-06F18DC8AE03}" srcId="{CF5557B8-6D2D-453B-83DE-409516117FD4}" destId="{10D9F06C-B58B-45F9-92C2-8F81E99219A4}" srcOrd="13" destOrd="0" parTransId="{CE45802C-6ACD-4CBC-9920-EAD3043CAEEA}" sibTransId="{5EB7F92A-360D-4CCB-A960-A7C5A4F3F26B}"/>
    <dgm:cxn modelId="{AEDD6839-6D77-473B-AAA9-FE22F4C6E8AA}" type="presOf" srcId="{CDFF1AF3-48C5-412A-99E5-0B666371AFBB}" destId="{E7E7E2F4-ABF4-47D9-B02F-A6F32B8236E1}" srcOrd="0" destOrd="0" presId="urn:microsoft.com/office/officeart/2005/8/layout/default"/>
    <dgm:cxn modelId="{9D2FB539-7549-46A5-943C-9CC5C8F1D4FB}" type="presOf" srcId="{E6072E7B-F1C0-4B91-8805-0B6EEDF13953}" destId="{95DFCBE5-020C-4765-AF51-7FA4276DE8C6}" srcOrd="0" destOrd="0" presId="urn:microsoft.com/office/officeart/2005/8/layout/default"/>
    <dgm:cxn modelId="{66F0633D-D80A-49FF-941B-A6999E5D20E9}" type="presOf" srcId="{71E36763-20B9-48E5-A211-1E6CE400A368}" destId="{9A89DD06-3061-4556-A576-8DACB688AA6F}" srcOrd="0" destOrd="0" presId="urn:microsoft.com/office/officeart/2005/8/layout/default"/>
    <dgm:cxn modelId="{7658C13E-11D6-4FEB-BA49-8E7CB8898FBC}" type="presOf" srcId="{4581E512-E03E-447B-8566-005B39DB924C}" destId="{CFB21B79-7151-476A-AC2E-341CDFEB25DF}" srcOrd="0" destOrd="0" presId="urn:microsoft.com/office/officeart/2005/8/layout/default"/>
    <dgm:cxn modelId="{DF86255F-AA43-488A-BA2A-1DCE66C69850}" type="presOf" srcId="{39AE0F91-7FEA-4858-9C0F-25B9FB1F0471}" destId="{EA942F3C-292B-4D73-A9DB-BD41996A51F1}" srcOrd="0" destOrd="0" presId="urn:microsoft.com/office/officeart/2005/8/layout/default"/>
    <dgm:cxn modelId="{2AE4BE62-C7D5-4111-8C4E-541C71CD30C4}" srcId="{CF5557B8-6D2D-453B-83DE-409516117FD4}" destId="{FC762370-871C-4F56-B281-3B1825319E6E}" srcOrd="16" destOrd="0" parTransId="{D974D513-E238-4BF9-A0EB-AB4F342E77A2}" sibTransId="{C85E9D57-20CB-49D1-8419-9A6BCEC412C0}"/>
    <dgm:cxn modelId="{3FF11663-636D-4092-A76D-E52DBA2C4DAF}" srcId="{CF5557B8-6D2D-453B-83DE-409516117FD4}" destId="{CDFF1AF3-48C5-412A-99E5-0B666371AFBB}" srcOrd="17" destOrd="0" parTransId="{08F2F222-6E76-4D70-BA0D-0CC97C6E6C31}" sibTransId="{1B49C0DC-7488-4C2A-AE3F-E9F0D844B0C2}"/>
    <dgm:cxn modelId="{D50EDA65-5F3D-4C95-83D3-520C968B0EDA}" type="presOf" srcId="{B2AC5001-AFB3-4AA1-966A-3DAC41DE8695}" destId="{6EAE953D-5663-490E-8A8D-0CB504D1C81A}" srcOrd="0" destOrd="0" presId="urn:microsoft.com/office/officeart/2005/8/layout/default"/>
    <dgm:cxn modelId="{9AAA4B46-D82D-4B92-977B-F72A8F3653A0}" srcId="{CF5557B8-6D2D-453B-83DE-409516117FD4}" destId="{7917748B-F2A0-45CD-AFD4-DCE85F32B746}" srcOrd="8" destOrd="0" parTransId="{2D341716-6FF2-4C50-9975-82E526909256}" sibTransId="{BE471329-6E79-4CBD-9858-EDD4BE6C8D9B}"/>
    <dgm:cxn modelId="{67F33A68-073B-40BF-B480-3B2898D3ED61}" srcId="{CF5557B8-6D2D-453B-83DE-409516117FD4}" destId="{2BD9172F-A932-4211-8102-700422CFFBD4}" srcOrd="3" destOrd="0" parTransId="{164595D1-54C0-4B55-8030-1C9BBC0F415C}" sibTransId="{2A55DC97-D7C6-4AA8-8483-F7DFC8E62C4D}"/>
    <dgm:cxn modelId="{B643FB6B-F663-45AA-92AF-67205F8F5FBD}" srcId="{CF5557B8-6D2D-453B-83DE-409516117FD4}" destId="{7BC1FD6E-984A-4A12-8114-0A0CB40E5ABB}" srcOrd="4" destOrd="0" parTransId="{0C372BC1-9B90-406F-8E17-471B0046B811}" sibTransId="{84FBB72F-163F-4187-A4E3-24665812D7D1}"/>
    <dgm:cxn modelId="{18B9566C-B16F-4403-A651-BB1AC92D715E}" type="presOf" srcId="{2BD9172F-A932-4211-8102-700422CFFBD4}" destId="{640D60FD-7BB5-4104-A517-3B6430B4D63E}" srcOrd="0" destOrd="0" presId="urn:microsoft.com/office/officeart/2005/8/layout/default"/>
    <dgm:cxn modelId="{B4F95E53-3DA4-4BE1-8D65-9D7BE710DEBA}" srcId="{CF5557B8-6D2D-453B-83DE-409516117FD4}" destId="{1FF73DF0-3A8F-4AA1-9740-E7BFEB4A311F}" srcOrd="11" destOrd="0" parTransId="{7970EA9F-1186-4A35-B547-A153B3A8420D}" sibTransId="{82F164B3-D584-4CC0-AF7F-0D786DF01AEF}"/>
    <dgm:cxn modelId="{A2753655-ECA1-4966-B460-1EDAB68A3088}" type="presOf" srcId="{247BC01B-6CFE-4BF5-8056-4ACB03B0042C}" destId="{F14CB567-C501-4FA0-9034-1289ADD0D7C8}" srcOrd="0" destOrd="0" presId="urn:microsoft.com/office/officeart/2005/8/layout/default"/>
    <dgm:cxn modelId="{792E6F78-8C87-49E3-BFC8-88B40B494A00}" type="presOf" srcId="{FC762370-871C-4F56-B281-3B1825319E6E}" destId="{1389FDF5-7D93-40AF-AA69-36463BBD8178}" srcOrd="0" destOrd="0" presId="urn:microsoft.com/office/officeart/2005/8/layout/default"/>
    <dgm:cxn modelId="{0468405A-760E-4817-8274-1851D3ADB91C}" type="presOf" srcId="{11FC4E87-00CE-4D0D-9CD9-0C4ED6AA56E6}" destId="{940D78FD-ED26-4A0F-A4EB-CD5BFBFD54EA}" srcOrd="0" destOrd="0" presId="urn:microsoft.com/office/officeart/2005/8/layout/default"/>
    <dgm:cxn modelId="{D803797A-2B3C-41F3-905D-FF6AE8FCA532}" type="presOf" srcId="{10D9F06C-B58B-45F9-92C2-8F81E99219A4}" destId="{385D3649-D215-455C-9C7B-507298AC5CFE}" srcOrd="0" destOrd="0" presId="urn:microsoft.com/office/officeart/2005/8/layout/default"/>
    <dgm:cxn modelId="{AA8AC45A-228B-4EB0-8B2E-EF64FB3F9460}" type="presOf" srcId="{7BC1FD6E-984A-4A12-8114-0A0CB40E5ABB}" destId="{50B8B961-E4F1-4E46-BA97-2B4401A3CFB4}" srcOrd="0" destOrd="0" presId="urn:microsoft.com/office/officeart/2005/8/layout/default"/>
    <dgm:cxn modelId="{C2A5338D-D7F8-4461-B8E1-6F1F238B02C1}" srcId="{CF5557B8-6D2D-453B-83DE-409516117FD4}" destId="{247BC01B-6CFE-4BF5-8056-4ACB03B0042C}" srcOrd="5" destOrd="0" parTransId="{1A67E047-9069-42EB-8D04-86306C9980C2}" sibTransId="{399AF1A6-B8E3-4458-9E21-43ADB0A91B10}"/>
    <dgm:cxn modelId="{A93F6B8E-AD49-435B-B71E-F3D4A00B1C73}" type="presOf" srcId="{41445E2A-7D7C-4CCA-861A-67587849B49C}" destId="{E0E25080-6C0B-4AEA-99A1-7C5949152835}" srcOrd="0" destOrd="0" presId="urn:microsoft.com/office/officeart/2005/8/layout/default"/>
    <dgm:cxn modelId="{71DA63A1-4486-41E5-8808-F95B0E830E4C}" type="presOf" srcId="{6D93BCBD-B84E-4634-B4AD-A05F39C5C656}" destId="{2E038262-C01E-450E-BB3B-B9FAF50A212F}" srcOrd="0" destOrd="0" presId="urn:microsoft.com/office/officeart/2005/8/layout/default"/>
    <dgm:cxn modelId="{064A00AB-DE57-49DE-9585-5BBE33966217}" type="presOf" srcId="{534FC022-7270-4090-B2A0-531A9A0011B0}" destId="{762476F7-DDAD-4470-8253-C7988B376A79}" srcOrd="0" destOrd="0" presId="urn:microsoft.com/office/officeart/2005/8/layout/default"/>
    <dgm:cxn modelId="{20AB03B4-304B-4F38-8890-261ED82B5B9E}" type="presOf" srcId="{CF5557B8-6D2D-453B-83DE-409516117FD4}" destId="{2F2E233B-6B58-4E71-8D2D-D76436B6B8C1}" srcOrd="0" destOrd="0" presId="urn:microsoft.com/office/officeart/2005/8/layout/default"/>
    <dgm:cxn modelId="{DBE68DB4-3958-4C2B-93B9-D5CE3C34F934}" srcId="{CF5557B8-6D2D-453B-83DE-409516117FD4}" destId="{B711A6DF-001B-4E23-B0AF-AEEE07F471A8}" srcOrd="18" destOrd="0" parTransId="{82AE6E9C-C950-4B5B-ACF5-32FF2ED0FA0A}" sibTransId="{46E31B33-E36E-449B-A915-E87BF7361D9F}"/>
    <dgm:cxn modelId="{252098BB-5B14-41CD-ABD4-1508468B382E}" srcId="{CF5557B8-6D2D-453B-83DE-409516117FD4}" destId="{534FC022-7270-4090-B2A0-531A9A0011B0}" srcOrd="15" destOrd="0" parTransId="{02A538AA-B3A8-4497-A34C-44BCFA574527}" sibTransId="{3EE59F4D-8570-46E1-81D7-EFA89A309885}"/>
    <dgm:cxn modelId="{5A5643BD-FEB8-4F6B-8AFE-70240A92455A}" type="presOf" srcId="{78412786-AE3A-42BB-8D33-9F579A742A4E}" destId="{3779AF70-4742-4D03-9F19-81294E1D5B89}" srcOrd="0" destOrd="0" presId="urn:microsoft.com/office/officeart/2005/8/layout/default"/>
    <dgm:cxn modelId="{10E067C1-A90F-4A9B-B29A-05A464E4D103}" type="presOf" srcId="{14C1A073-C2A4-42BF-ADA3-502C50A23A39}" destId="{535100F3-A2FB-46C8-AD1D-7E1E99AA3121}" srcOrd="0" destOrd="0" presId="urn:microsoft.com/office/officeart/2005/8/layout/default"/>
    <dgm:cxn modelId="{5C1337C5-ADB2-4E9A-B125-3968B1B2CB64}" srcId="{CF5557B8-6D2D-453B-83DE-409516117FD4}" destId="{11FC4E87-00CE-4D0D-9CD9-0C4ED6AA56E6}" srcOrd="20" destOrd="0" parTransId="{16CB2033-901A-4B0B-B704-6F89D7EF6271}" sibTransId="{BBC01334-D44E-4F93-B5BD-1C3219D42A7B}"/>
    <dgm:cxn modelId="{1549B7CB-6901-41DD-A3AA-A25669E54F9C}" srcId="{CF5557B8-6D2D-453B-83DE-409516117FD4}" destId="{E6072E7B-F1C0-4B91-8805-0B6EEDF13953}" srcOrd="9" destOrd="0" parTransId="{72C8A137-2FED-48F1-930E-E75883D5A0CA}" sibTransId="{35E3BF30-D98F-44DD-B0A1-0A0DDDB632B1}"/>
    <dgm:cxn modelId="{56A651D3-C555-4EBD-AB5A-45222C6A21A8}" srcId="{CF5557B8-6D2D-453B-83DE-409516117FD4}" destId="{6D93BCBD-B84E-4634-B4AD-A05F39C5C656}" srcOrd="19" destOrd="0" parTransId="{01B388F8-A84D-4A5C-98DF-3EF609F0068A}" sibTransId="{92D25DCE-BB2D-48C0-937F-1CCF367F3591}"/>
    <dgm:cxn modelId="{AB5322D4-4E53-49BC-89E8-6877F02C8F0D}" type="presOf" srcId="{5F11A28F-D636-46EE-934D-0BCF1FBF2B13}" destId="{49AA2305-F3C6-44D6-BF4E-18B7F9121AC1}" srcOrd="0" destOrd="0" presId="urn:microsoft.com/office/officeart/2005/8/layout/default"/>
    <dgm:cxn modelId="{27D71DDA-D83C-4238-8A3D-39F1FAFA341C}" srcId="{CF5557B8-6D2D-453B-83DE-409516117FD4}" destId="{78412786-AE3A-42BB-8D33-9F579A742A4E}" srcOrd="7" destOrd="0" parTransId="{EC70EB64-346A-4A43-BB3B-50DCA1A420B2}" sibTransId="{BFEEF32E-58C5-4E21-BA95-90324CBAAAE5}"/>
    <dgm:cxn modelId="{EC5A69E2-5B8F-4B49-808E-E89A31F1AEC7}" srcId="{CF5557B8-6D2D-453B-83DE-409516117FD4}" destId="{14C1A073-C2A4-42BF-ADA3-502C50A23A39}" srcOrd="0" destOrd="0" parTransId="{59E26BA0-4FAE-4308-819C-4C48C01E30BF}" sibTransId="{1DE94890-967A-458F-BC03-5164E7141564}"/>
    <dgm:cxn modelId="{D84380E6-ECBE-4DC2-BC02-648CF669F4A8}" type="presOf" srcId="{7917748B-F2A0-45CD-AFD4-DCE85F32B746}" destId="{6933A4FE-9CC4-4979-A3B4-060ECF75E548}" srcOrd="0" destOrd="0" presId="urn:microsoft.com/office/officeart/2005/8/layout/default"/>
    <dgm:cxn modelId="{5B0128F1-A466-4D5A-AB6B-553D49B46F2B}" srcId="{CF5557B8-6D2D-453B-83DE-409516117FD4}" destId="{5F11A28F-D636-46EE-934D-0BCF1FBF2B13}" srcOrd="1" destOrd="0" parTransId="{0B9A0AF1-303E-4BD8-8791-00DA0AC259A5}" sibTransId="{9B76B46E-0046-40B4-AC62-017F71A6F32D}"/>
    <dgm:cxn modelId="{94E4FAF4-4F5A-4775-B01B-DA03B02BB1CA}" srcId="{CF5557B8-6D2D-453B-83DE-409516117FD4}" destId="{71E36763-20B9-48E5-A211-1E6CE400A368}" srcOrd="10" destOrd="0" parTransId="{47D465C4-96D3-4D9D-A5F4-1E785A9057E5}" sibTransId="{DCF36918-6460-4B77-A1D8-4658897511B0}"/>
    <dgm:cxn modelId="{8C3AB7F9-1CFE-4995-AF8A-26380BB0A969}" srcId="{CF5557B8-6D2D-453B-83DE-409516117FD4}" destId="{61F6795C-D3BA-4A87-A999-0AEA44703028}" srcOrd="21" destOrd="0" parTransId="{25CABDC1-40D1-4BFA-99FE-966CDCE0028B}" sibTransId="{414273A8-8F66-4C6B-BEDC-2719E30057B1}"/>
    <dgm:cxn modelId="{3EED19FA-333B-4FBA-9B60-0A3DDF734D46}" srcId="{CF5557B8-6D2D-453B-83DE-409516117FD4}" destId="{39AE0F91-7FEA-4858-9C0F-25B9FB1F0471}" srcOrd="2" destOrd="0" parTransId="{3C487BFB-6058-46B7-87F8-2FC6A7C24AA1}" sibTransId="{08B93560-1AA5-45CB-84FD-8E8B770BFF0D}"/>
    <dgm:cxn modelId="{23C8F224-55FA-46BB-B99E-4CB193AD5AD4}" type="presParOf" srcId="{2F2E233B-6B58-4E71-8D2D-D76436B6B8C1}" destId="{535100F3-A2FB-46C8-AD1D-7E1E99AA3121}" srcOrd="0" destOrd="0" presId="urn:microsoft.com/office/officeart/2005/8/layout/default"/>
    <dgm:cxn modelId="{9E04BA27-0B60-443E-BA53-68377F95AB08}" type="presParOf" srcId="{2F2E233B-6B58-4E71-8D2D-D76436B6B8C1}" destId="{6D994DC4-28B9-448D-887A-CF305CD173FA}" srcOrd="1" destOrd="0" presId="urn:microsoft.com/office/officeart/2005/8/layout/default"/>
    <dgm:cxn modelId="{D982BC6C-79CE-4220-90C8-8A5915CE09BA}" type="presParOf" srcId="{2F2E233B-6B58-4E71-8D2D-D76436B6B8C1}" destId="{49AA2305-F3C6-44D6-BF4E-18B7F9121AC1}" srcOrd="2" destOrd="0" presId="urn:microsoft.com/office/officeart/2005/8/layout/default"/>
    <dgm:cxn modelId="{03290082-D61B-4E8C-9012-6809646AA356}" type="presParOf" srcId="{2F2E233B-6B58-4E71-8D2D-D76436B6B8C1}" destId="{2EC2620C-2A04-49A0-A53A-2ECAE97E5746}" srcOrd="3" destOrd="0" presId="urn:microsoft.com/office/officeart/2005/8/layout/default"/>
    <dgm:cxn modelId="{8D8B5FAD-77F2-4CD6-9C36-2C656FC93C8F}" type="presParOf" srcId="{2F2E233B-6B58-4E71-8D2D-D76436B6B8C1}" destId="{EA942F3C-292B-4D73-A9DB-BD41996A51F1}" srcOrd="4" destOrd="0" presId="urn:microsoft.com/office/officeart/2005/8/layout/default"/>
    <dgm:cxn modelId="{1B589CDE-C49E-4BE6-AC7E-53A0E17BE436}" type="presParOf" srcId="{2F2E233B-6B58-4E71-8D2D-D76436B6B8C1}" destId="{E0056641-86C9-446F-A3D6-4376915309CA}" srcOrd="5" destOrd="0" presId="urn:microsoft.com/office/officeart/2005/8/layout/default"/>
    <dgm:cxn modelId="{2CA01A3A-5055-4769-86B1-BC84D056E175}" type="presParOf" srcId="{2F2E233B-6B58-4E71-8D2D-D76436B6B8C1}" destId="{640D60FD-7BB5-4104-A517-3B6430B4D63E}" srcOrd="6" destOrd="0" presId="urn:microsoft.com/office/officeart/2005/8/layout/default"/>
    <dgm:cxn modelId="{C62D2FBA-5618-4C24-8B8E-70B5BBF124A9}" type="presParOf" srcId="{2F2E233B-6B58-4E71-8D2D-D76436B6B8C1}" destId="{E721BEF2-1798-4403-AF99-62705AB7CBA6}" srcOrd="7" destOrd="0" presId="urn:microsoft.com/office/officeart/2005/8/layout/default"/>
    <dgm:cxn modelId="{42A73A92-4CC9-4064-9C2B-E26F3C07DC4D}" type="presParOf" srcId="{2F2E233B-6B58-4E71-8D2D-D76436B6B8C1}" destId="{50B8B961-E4F1-4E46-BA97-2B4401A3CFB4}" srcOrd="8" destOrd="0" presId="urn:microsoft.com/office/officeart/2005/8/layout/default"/>
    <dgm:cxn modelId="{07726D79-C0CF-4174-B476-739D2A4BC609}" type="presParOf" srcId="{2F2E233B-6B58-4E71-8D2D-D76436B6B8C1}" destId="{0BE3F4BC-23F5-4D2E-9F99-6D804D45E8B3}" srcOrd="9" destOrd="0" presId="urn:microsoft.com/office/officeart/2005/8/layout/default"/>
    <dgm:cxn modelId="{85E1FF9C-CA7B-448A-9EC5-86C39A89C873}" type="presParOf" srcId="{2F2E233B-6B58-4E71-8D2D-D76436B6B8C1}" destId="{F14CB567-C501-4FA0-9034-1289ADD0D7C8}" srcOrd="10" destOrd="0" presId="urn:microsoft.com/office/officeart/2005/8/layout/default"/>
    <dgm:cxn modelId="{954FB45A-0EBF-4DAD-9FDD-B17BCF61306D}" type="presParOf" srcId="{2F2E233B-6B58-4E71-8D2D-D76436B6B8C1}" destId="{93A0D06B-0D82-4D0E-AB10-421C2DCE8720}" srcOrd="11" destOrd="0" presId="urn:microsoft.com/office/officeart/2005/8/layout/default"/>
    <dgm:cxn modelId="{2D6E539F-951D-4668-A1E7-B40A01993F54}" type="presParOf" srcId="{2F2E233B-6B58-4E71-8D2D-D76436B6B8C1}" destId="{CFB21B79-7151-476A-AC2E-341CDFEB25DF}" srcOrd="12" destOrd="0" presId="urn:microsoft.com/office/officeart/2005/8/layout/default"/>
    <dgm:cxn modelId="{1AE58A08-DC96-4C85-BF57-6C27636D7DA0}" type="presParOf" srcId="{2F2E233B-6B58-4E71-8D2D-D76436B6B8C1}" destId="{7125A743-0C8C-44D9-BD60-3FA7F1BBFA83}" srcOrd="13" destOrd="0" presId="urn:microsoft.com/office/officeart/2005/8/layout/default"/>
    <dgm:cxn modelId="{E1E2C1B9-A67A-4F23-B548-C83172DEA348}" type="presParOf" srcId="{2F2E233B-6B58-4E71-8D2D-D76436B6B8C1}" destId="{3779AF70-4742-4D03-9F19-81294E1D5B89}" srcOrd="14" destOrd="0" presId="urn:microsoft.com/office/officeart/2005/8/layout/default"/>
    <dgm:cxn modelId="{0DF8EB02-AED8-40FE-BA6C-BE08D3DCAB07}" type="presParOf" srcId="{2F2E233B-6B58-4E71-8D2D-D76436B6B8C1}" destId="{4C5D8F13-BB0B-4A40-A279-36A4A9DCB8C3}" srcOrd="15" destOrd="0" presId="urn:microsoft.com/office/officeart/2005/8/layout/default"/>
    <dgm:cxn modelId="{473574D2-C0EE-428B-9702-FCE0F72B5529}" type="presParOf" srcId="{2F2E233B-6B58-4E71-8D2D-D76436B6B8C1}" destId="{6933A4FE-9CC4-4979-A3B4-060ECF75E548}" srcOrd="16" destOrd="0" presId="urn:microsoft.com/office/officeart/2005/8/layout/default"/>
    <dgm:cxn modelId="{7301A912-1EC7-4BA8-A525-B06A3A5E7095}" type="presParOf" srcId="{2F2E233B-6B58-4E71-8D2D-D76436B6B8C1}" destId="{3D0F00B0-BB42-4172-B90F-0C388CB70A88}" srcOrd="17" destOrd="0" presId="urn:microsoft.com/office/officeart/2005/8/layout/default"/>
    <dgm:cxn modelId="{164F9DEB-7682-4761-9492-D98666CD1AFF}" type="presParOf" srcId="{2F2E233B-6B58-4E71-8D2D-D76436B6B8C1}" destId="{95DFCBE5-020C-4765-AF51-7FA4276DE8C6}" srcOrd="18" destOrd="0" presId="urn:microsoft.com/office/officeart/2005/8/layout/default"/>
    <dgm:cxn modelId="{DDE71234-28E3-48AB-BD03-32211DF8E948}" type="presParOf" srcId="{2F2E233B-6B58-4E71-8D2D-D76436B6B8C1}" destId="{3AF3B72E-E15D-433F-B05C-70C94FAC36F8}" srcOrd="19" destOrd="0" presId="urn:microsoft.com/office/officeart/2005/8/layout/default"/>
    <dgm:cxn modelId="{E2A41B22-3002-464E-B2A6-F4C243C5ABF4}" type="presParOf" srcId="{2F2E233B-6B58-4E71-8D2D-D76436B6B8C1}" destId="{9A89DD06-3061-4556-A576-8DACB688AA6F}" srcOrd="20" destOrd="0" presId="urn:microsoft.com/office/officeart/2005/8/layout/default"/>
    <dgm:cxn modelId="{67B47A50-D879-4559-A0B6-E3F609BEF0C9}" type="presParOf" srcId="{2F2E233B-6B58-4E71-8D2D-D76436B6B8C1}" destId="{4B48F571-2743-41C7-B236-FB3AF3F8FFBE}" srcOrd="21" destOrd="0" presId="urn:microsoft.com/office/officeart/2005/8/layout/default"/>
    <dgm:cxn modelId="{2F38DC07-827B-4A11-AFBE-06A77554BDFF}" type="presParOf" srcId="{2F2E233B-6B58-4E71-8D2D-D76436B6B8C1}" destId="{FACAEDEA-8D91-46CA-B953-2FA76B00CBA0}" srcOrd="22" destOrd="0" presId="urn:microsoft.com/office/officeart/2005/8/layout/default"/>
    <dgm:cxn modelId="{3416A8BF-FE8B-47B7-AA5F-3B4B048BA6F4}" type="presParOf" srcId="{2F2E233B-6B58-4E71-8D2D-D76436B6B8C1}" destId="{26812C3A-FC93-4B2A-A122-81D8169B379C}" srcOrd="23" destOrd="0" presId="urn:microsoft.com/office/officeart/2005/8/layout/default"/>
    <dgm:cxn modelId="{2C40CAA4-A895-4A7A-9A68-2AE8099EF181}" type="presParOf" srcId="{2F2E233B-6B58-4E71-8D2D-D76436B6B8C1}" destId="{6EAE953D-5663-490E-8A8D-0CB504D1C81A}" srcOrd="24" destOrd="0" presId="urn:microsoft.com/office/officeart/2005/8/layout/default"/>
    <dgm:cxn modelId="{8BE488C6-7CF9-46C3-9C6B-1C536DB37B22}" type="presParOf" srcId="{2F2E233B-6B58-4E71-8D2D-D76436B6B8C1}" destId="{7334DC16-27FF-4EF9-BF19-D2CD961AB756}" srcOrd="25" destOrd="0" presId="urn:microsoft.com/office/officeart/2005/8/layout/default"/>
    <dgm:cxn modelId="{742E96D0-4CC3-4D82-9792-E9D310E86C8D}" type="presParOf" srcId="{2F2E233B-6B58-4E71-8D2D-D76436B6B8C1}" destId="{385D3649-D215-455C-9C7B-507298AC5CFE}" srcOrd="26" destOrd="0" presId="urn:microsoft.com/office/officeart/2005/8/layout/default"/>
    <dgm:cxn modelId="{AA254287-40E1-4052-98D7-B3228C3E6AEF}" type="presParOf" srcId="{2F2E233B-6B58-4E71-8D2D-D76436B6B8C1}" destId="{92C4D0C9-EEE3-4C4A-B001-BDB1557C19DB}" srcOrd="27" destOrd="0" presId="urn:microsoft.com/office/officeart/2005/8/layout/default"/>
    <dgm:cxn modelId="{EC5CE984-2A5C-4354-A724-306CFBC022CE}" type="presParOf" srcId="{2F2E233B-6B58-4E71-8D2D-D76436B6B8C1}" destId="{E0E25080-6C0B-4AEA-99A1-7C5949152835}" srcOrd="28" destOrd="0" presId="urn:microsoft.com/office/officeart/2005/8/layout/default"/>
    <dgm:cxn modelId="{2AF36C49-683A-4E0D-A3C1-92CEB870BAA3}" type="presParOf" srcId="{2F2E233B-6B58-4E71-8D2D-D76436B6B8C1}" destId="{E7D6537E-6723-4E3F-BBE5-B65FC47B24CC}" srcOrd="29" destOrd="0" presId="urn:microsoft.com/office/officeart/2005/8/layout/default"/>
    <dgm:cxn modelId="{27F27AF8-04DB-42FB-847F-CE19B4273AE4}" type="presParOf" srcId="{2F2E233B-6B58-4E71-8D2D-D76436B6B8C1}" destId="{762476F7-DDAD-4470-8253-C7988B376A79}" srcOrd="30" destOrd="0" presId="urn:microsoft.com/office/officeart/2005/8/layout/default"/>
    <dgm:cxn modelId="{CBA53EE8-36B1-47EB-9DDD-AFCAF3BD8954}" type="presParOf" srcId="{2F2E233B-6B58-4E71-8D2D-D76436B6B8C1}" destId="{50AF313F-FA90-42F2-B0F5-C300D7C20260}" srcOrd="31" destOrd="0" presId="urn:microsoft.com/office/officeart/2005/8/layout/default"/>
    <dgm:cxn modelId="{6496485C-E057-46A4-923C-54B641D281C8}" type="presParOf" srcId="{2F2E233B-6B58-4E71-8D2D-D76436B6B8C1}" destId="{1389FDF5-7D93-40AF-AA69-36463BBD8178}" srcOrd="32" destOrd="0" presId="urn:microsoft.com/office/officeart/2005/8/layout/default"/>
    <dgm:cxn modelId="{48ACD139-B466-47B2-901B-CFF399C16376}" type="presParOf" srcId="{2F2E233B-6B58-4E71-8D2D-D76436B6B8C1}" destId="{9FF7CA1A-92AE-4454-A22C-B579F43254F2}" srcOrd="33" destOrd="0" presId="urn:microsoft.com/office/officeart/2005/8/layout/default"/>
    <dgm:cxn modelId="{F9852B77-057F-425A-B798-8B609DD260A2}" type="presParOf" srcId="{2F2E233B-6B58-4E71-8D2D-D76436B6B8C1}" destId="{E7E7E2F4-ABF4-47D9-B02F-A6F32B8236E1}" srcOrd="34" destOrd="0" presId="urn:microsoft.com/office/officeart/2005/8/layout/default"/>
    <dgm:cxn modelId="{44149688-C6BA-4199-A5C4-6E1D36F25DA6}" type="presParOf" srcId="{2F2E233B-6B58-4E71-8D2D-D76436B6B8C1}" destId="{4F0FB471-1507-4640-82E4-CB740858AB54}" srcOrd="35" destOrd="0" presId="urn:microsoft.com/office/officeart/2005/8/layout/default"/>
    <dgm:cxn modelId="{207840F2-95BF-4EAA-8179-4CC2C11EC426}" type="presParOf" srcId="{2F2E233B-6B58-4E71-8D2D-D76436B6B8C1}" destId="{5A2E3F29-B6F3-4C6C-8127-968543AAD871}" srcOrd="36" destOrd="0" presId="urn:microsoft.com/office/officeart/2005/8/layout/default"/>
    <dgm:cxn modelId="{1AC60AB5-8467-46FB-B4CE-E1DB01D818B8}" type="presParOf" srcId="{2F2E233B-6B58-4E71-8D2D-D76436B6B8C1}" destId="{0B277AB7-8E7C-4C75-BBD4-61A206C0C960}" srcOrd="37" destOrd="0" presId="urn:microsoft.com/office/officeart/2005/8/layout/default"/>
    <dgm:cxn modelId="{4309B106-0BE4-4483-A6C5-BBBE2D339855}" type="presParOf" srcId="{2F2E233B-6B58-4E71-8D2D-D76436B6B8C1}" destId="{2E038262-C01E-450E-BB3B-B9FAF50A212F}" srcOrd="38" destOrd="0" presId="urn:microsoft.com/office/officeart/2005/8/layout/default"/>
    <dgm:cxn modelId="{AB18C475-B1AB-44E8-80F3-1E0B75AA96F7}" type="presParOf" srcId="{2F2E233B-6B58-4E71-8D2D-D76436B6B8C1}" destId="{018D06AD-EA5D-4172-807A-97D200DF008F}" srcOrd="39" destOrd="0" presId="urn:microsoft.com/office/officeart/2005/8/layout/default"/>
    <dgm:cxn modelId="{B5B3A0A5-1E5C-4554-BCF2-288ABC0B7744}" type="presParOf" srcId="{2F2E233B-6B58-4E71-8D2D-D76436B6B8C1}" destId="{940D78FD-ED26-4A0F-A4EB-CD5BFBFD54EA}" srcOrd="40" destOrd="0" presId="urn:microsoft.com/office/officeart/2005/8/layout/default"/>
    <dgm:cxn modelId="{0DFC65F0-7727-4BA7-B393-B364E6CCFEA6}" type="presParOf" srcId="{2F2E233B-6B58-4E71-8D2D-D76436B6B8C1}" destId="{47E8D175-2670-49FE-88C0-73B8ACB35AE4}" srcOrd="41" destOrd="0" presId="urn:microsoft.com/office/officeart/2005/8/layout/default"/>
    <dgm:cxn modelId="{8DD2FE0C-319E-4C08-89B3-4ECCEEAE08F6}" type="presParOf" srcId="{2F2E233B-6B58-4E71-8D2D-D76436B6B8C1}" destId="{06669E55-4CBD-4834-82C0-4A737DEDABEA}" srcOrd="4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AC31F-B323-4D43-8994-B5925E74CD6F}">
      <dsp:nvSpPr>
        <dsp:cNvPr id="0" name=""/>
        <dsp:cNvSpPr/>
      </dsp:nvSpPr>
      <dsp:spPr>
        <a:xfrm>
          <a:off x="344932" y="1456739"/>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3B458-F5D5-48DE-97A4-7379AEC58C5A}">
      <dsp:nvSpPr>
        <dsp:cNvPr id="0" name=""/>
        <dsp:cNvSpPr/>
      </dsp:nvSpPr>
      <dsp:spPr>
        <a:xfrm>
          <a:off x="515480" y="1627287"/>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1A9996-2FF3-4163-A3A7-D420DD6998AC}">
      <dsp:nvSpPr>
        <dsp:cNvPr id="0" name=""/>
        <dsp:cNvSpPr/>
      </dsp:nvSpPr>
      <dsp:spPr>
        <a:xfrm>
          <a:off x="1331094"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Accurately analyzing accidents can help governments to better the safety of their roads and highways. </a:t>
          </a:r>
        </a:p>
      </dsp:txBody>
      <dsp:txXfrm>
        <a:off x="1331094" y="1456739"/>
        <a:ext cx="1914313" cy="812133"/>
      </dsp:txXfrm>
    </dsp:sp>
    <dsp:sp modelId="{20ACB80F-4801-4AAB-9C03-5BDE064B63C5}">
      <dsp:nvSpPr>
        <dsp:cNvPr id="0" name=""/>
        <dsp:cNvSpPr/>
      </dsp:nvSpPr>
      <dsp:spPr>
        <a:xfrm>
          <a:off x="3578962" y="1456739"/>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8F18-8FFF-47BF-B425-19012278052D}">
      <dsp:nvSpPr>
        <dsp:cNvPr id="0" name=""/>
        <dsp:cNvSpPr/>
      </dsp:nvSpPr>
      <dsp:spPr>
        <a:xfrm>
          <a:off x="3749510" y="1627287"/>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D33274-871C-4144-A33A-6C3478CF51F7}">
      <dsp:nvSpPr>
        <dsp:cNvPr id="0" name=""/>
        <dsp:cNvSpPr/>
      </dsp:nvSpPr>
      <dsp:spPr>
        <a:xfrm>
          <a:off x="456512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Identifying high areas of accidents and high areas of accident severity can highlight areas of concern. </a:t>
          </a:r>
        </a:p>
      </dsp:txBody>
      <dsp:txXfrm>
        <a:off x="4565123" y="1456739"/>
        <a:ext cx="1914313" cy="812133"/>
      </dsp:txXfrm>
    </dsp:sp>
    <dsp:sp modelId="{8CAF4FC4-C9E7-4404-AB6B-8E3EAFBD17D7}">
      <dsp:nvSpPr>
        <dsp:cNvPr id="0" name=""/>
        <dsp:cNvSpPr/>
      </dsp:nvSpPr>
      <dsp:spPr>
        <a:xfrm>
          <a:off x="6812992" y="1456739"/>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45B06-9EA8-420F-A3CD-5E2DB47A92E9}">
      <dsp:nvSpPr>
        <dsp:cNvPr id="0" name=""/>
        <dsp:cNvSpPr/>
      </dsp:nvSpPr>
      <dsp:spPr>
        <a:xfrm>
          <a:off x="6983540" y="1627287"/>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2E1B50-A392-49F6-A752-7B239FC179F2}">
      <dsp:nvSpPr>
        <dsp:cNvPr id="0" name=""/>
        <dsp:cNvSpPr/>
      </dsp:nvSpPr>
      <dsp:spPr>
        <a:xfrm>
          <a:off x="779915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can also be beneficial to insurance companies looking to changer their rates in different areas. </a:t>
          </a:r>
        </a:p>
      </dsp:txBody>
      <dsp:txXfrm>
        <a:off x="7799153" y="1456739"/>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EC181-7D7D-4BCC-A20E-450F78D4EDC2}">
      <dsp:nvSpPr>
        <dsp:cNvPr id="0" name=""/>
        <dsp:cNvSpPr/>
      </dsp:nvSpPr>
      <dsp:spPr>
        <a:xfrm>
          <a:off x="12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E76DA2C-208C-40B7-9CD6-B02473254628}">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The goal of this project is to investigate and determine what causes accidents and what attributes to their level of severity.</a:t>
          </a:r>
        </a:p>
      </dsp:txBody>
      <dsp:txXfrm>
        <a:off x="560236" y="802089"/>
        <a:ext cx="4149382" cy="2576345"/>
      </dsp:txXfrm>
    </dsp:sp>
    <dsp:sp modelId="{A846ED9B-9B00-4D5D-AE1E-EE433099D1AC}">
      <dsp:nvSpPr>
        <dsp:cNvPr id="0" name=""/>
        <dsp:cNvSpPr/>
      </dsp:nvSpPr>
      <dsp:spPr>
        <a:xfrm>
          <a:off x="52686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5E00203-E174-4298-953D-BFC22166BEA4}">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Through visualizations and machine learning algorithms, areas of concern will be highlighted, and  the seriousness of accidents will be predicted as accurately as possible. </a:t>
          </a:r>
        </a:p>
      </dsp:txBody>
      <dsp:txXfrm>
        <a:off x="5827635" y="802089"/>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FA1CC-69E8-47D9-856E-3EDDC58B4240}">
      <dsp:nvSpPr>
        <dsp:cNvPr id="0" name=""/>
        <dsp:cNvSpPr/>
      </dsp:nvSpPr>
      <dsp:spPr>
        <a:xfrm>
          <a:off x="2946" y="491175"/>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Who does this project benefit?</a:t>
          </a:r>
        </a:p>
      </dsp:txBody>
      <dsp:txXfrm>
        <a:off x="2946" y="491175"/>
        <a:ext cx="2337792" cy="1402675"/>
      </dsp:txXfrm>
    </dsp:sp>
    <dsp:sp modelId="{985F33FA-DAFE-44C8-B2EE-42E71F96A6C6}">
      <dsp:nvSpPr>
        <dsp:cNvPr id="0" name=""/>
        <dsp:cNvSpPr/>
      </dsp:nvSpPr>
      <dsp:spPr>
        <a:xfrm>
          <a:off x="2574518" y="491175"/>
          <a:ext cx="2337792" cy="1402675"/>
        </a:xfrm>
        <a:prstGeom prst="rect">
          <a:avLst/>
        </a:prstGeom>
        <a:solidFill>
          <a:schemeClr val="accent2">
            <a:hueOff val="-247698"/>
            <a:satOff val="673"/>
            <a:lumOff val="91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When do/did the most accidents happen?</a:t>
          </a:r>
        </a:p>
      </dsp:txBody>
      <dsp:txXfrm>
        <a:off x="2574518" y="491175"/>
        <a:ext cx="2337792" cy="1402675"/>
      </dsp:txXfrm>
    </dsp:sp>
    <dsp:sp modelId="{A3866EA6-5B09-4AA6-B6AE-C3EFF74BD57C}">
      <dsp:nvSpPr>
        <dsp:cNvPr id="0" name=""/>
        <dsp:cNvSpPr/>
      </dsp:nvSpPr>
      <dsp:spPr>
        <a:xfrm>
          <a:off x="5288975" y="529272"/>
          <a:ext cx="2337792" cy="1402675"/>
        </a:xfrm>
        <a:prstGeom prst="rect">
          <a:avLst/>
        </a:prstGeom>
        <a:solidFill>
          <a:schemeClr val="accent2">
            <a:hueOff val="-495396"/>
            <a:satOff val="1346"/>
            <a:lumOff val="18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How do the available factors contribute to accident seriousness?</a:t>
          </a:r>
        </a:p>
      </dsp:txBody>
      <dsp:txXfrm>
        <a:off x="5288975" y="529272"/>
        <a:ext cx="2337792" cy="1402675"/>
      </dsp:txXfrm>
    </dsp:sp>
    <dsp:sp modelId="{E4DE4038-3C59-424E-A8E7-11C090476912}">
      <dsp:nvSpPr>
        <dsp:cNvPr id="0" name=""/>
        <dsp:cNvSpPr/>
      </dsp:nvSpPr>
      <dsp:spPr>
        <a:xfrm>
          <a:off x="7717661" y="491175"/>
          <a:ext cx="2337792" cy="1402675"/>
        </a:xfrm>
        <a:prstGeom prst="rect">
          <a:avLst/>
        </a:prstGeom>
        <a:solidFill>
          <a:schemeClr val="accent2">
            <a:hueOff val="-743094"/>
            <a:satOff val="2019"/>
            <a:lumOff val="274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create a machine learning algorithm that correctly predicts the severity of accidents?</a:t>
          </a:r>
        </a:p>
      </dsp:txBody>
      <dsp:txXfrm>
        <a:off x="7717661" y="491175"/>
        <a:ext cx="2337792" cy="1402675"/>
      </dsp:txXfrm>
    </dsp:sp>
    <dsp:sp modelId="{0E0B2607-107E-4408-B434-64935C825D53}">
      <dsp:nvSpPr>
        <dsp:cNvPr id="0" name=""/>
        <dsp:cNvSpPr/>
      </dsp:nvSpPr>
      <dsp:spPr>
        <a:xfrm>
          <a:off x="1288732" y="2127630"/>
          <a:ext cx="2337792" cy="1402675"/>
        </a:xfrm>
        <a:prstGeom prst="rect">
          <a:avLst/>
        </a:prstGeom>
        <a:solidFill>
          <a:schemeClr val="accent2">
            <a:hueOff val="-990792"/>
            <a:satOff val="2693"/>
            <a:lumOff val="366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forecast the number of accidents in upcoming years based on the information available?</a:t>
          </a:r>
        </a:p>
      </dsp:txBody>
      <dsp:txXfrm>
        <a:off x="1288732" y="2127630"/>
        <a:ext cx="2337792" cy="1402675"/>
      </dsp:txXfrm>
    </dsp:sp>
    <dsp:sp modelId="{DB7DC84A-B769-450B-B044-1128128F709A}">
      <dsp:nvSpPr>
        <dsp:cNvPr id="0" name=""/>
        <dsp:cNvSpPr/>
      </dsp:nvSpPr>
      <dsp:spPr>
        <a:xfrm>
          <a:off x="3860303" y="2127630"/>
          <a:ext cx="2337792" cy="1402675"/>
        </a:xfrm>
        <a:prstGeom prst="rect">
          <a:avLst/>
        </a:prstGeom>
        <a:solidFill>
          <a:schemeClr val="accent2">
            <a:hueOff val="-1238490"/>
            <a:satOff val="3366"/>
            <a:lumOff val="457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are the limitations of the current data?</a:t>
          </a:r>
        </a:p>
      </dsp:txBody>
      <dsp:txXfrm>
        <a:off x="3860303" y="2127630"/>
        <a:ext cx="2337792" cy="1402675"/>
      </dsp:txXfrm>
    </dsp:sp>
    <dsp:sp modelId="{31B1C25C-B397-432C-9731-1FBD44DBD40D}">
      <dsp:nvSpPr>
        <dsp:cNvPr id="0" name=""/>
        <dsp:cNvSpPr/>
      </dsp:nvSpPr>
      <dsp:spPr>
        <a:xfrm>
          <a:off x="6431875" y="2127630"/>
          <a:ext cx="2337792" cy="1402675"/>
        </a:xfrm>
        <a:prstGeom prst="rect">
          <a:avLst/>
        </a:prstGeom>
        <a:solidFill>
          <a:schemeClr val="accent2">
            <a:hueOff val="-1486188"/>
            <a:satOff val="4039"/>
            <a:lumOff val="549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things would help this research to be more accurate?</a:t>
          </a:r>
        </a:p>
      </dsp:txBody>
      <dsp:txXfrm>
        <a:off x="6431875" y="2127630"/>
        <a:ext cx="2337792" cy="1402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AC9AA-66B4-4A70-8DC6-80AB4A43B3C3}">
      <dsp:nvSpPr>
        <dsp:cNvPr id="0" name=""/>
        <dsp:cNvSpPr/>
      </dsp:nvSpPr>
      <dsp:spPr>
        <a:xfrm>
          <a:off x="1735199" y="4056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08189C-11B7-43C8-A9FF-1BAFF22A9C4A}">
      <dsp:nvSpPr>
        <dsp:cNvPr id="0" name=""/>
        <dsp:cNvSpPr/>
      </dsp:nvSpPr>
      <dsp:spPr>
        <a:xfrm>
          <a:off x="331199" y="17092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Government Departments of Transportation</a:t>
          </a:r>
        </a:p>
      </dsp:txBody>
      <dsp:txXfrm>
        <a:off x="331199" y="1709279"/>
        <a:ext cx="4320000" cy="648000"/>
      </dsp:txXfrm>
    </dsp:sp>
    <dsp:sp modelId="{8237FF8B-1C60-4D00-8617-D88B42E8300A}">
      <dsp:nvSpPr>
        <dsp:cNvPr id="0" name=""/>
        <dsp:cNvSpPr/>
      </dsp:nvSpPr>
      <dsp:spPr>
        <a:xfrm>
          <a:off x="331199" y="2430169"/>
          <a:ext cx="4320000" cy="12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Create safer highways</a:t>
          </a:r>
        </a:p>
        <a:p>
          <a:pPr marL="0" lvl="0" indent="0" algn="ctr" defTabSz="755650">
            <a:lnSpc>
              <a:spcPct val="100000"/>
            </a:lnSpc>
            <a:spcBef>
              <a:spcPct val="0"/>
            </a:spcBef>
            <a:spcAft>
              <a:spcPct val="35000"/>
            </a:spcAft>
            <a:buNone/>
          </a:pPr>
          <a:r>
            <a:rPr lang="en-US" sz="1700" kern="1200" dirty="0"/>
            <a:t>Prevent fatalities</a:t>
          </a:r>
        </a:p>
        <a:p>
          <a:pPr marL="0" lvl="0" indent="0" algn="ctr" defTabSz="755650">
            <a:lnSpc>
              <a:spcPct val="100000"/>
            </a:lnSpc>
            <a:spcBef>
              <a:spcPct val="0"/>
            </a:spcBef>
            <a:spcAft>
              <a:spcPct val="35000"/>
            </a:spcAft>
            <a:buNone/>
          </a:pPr>
          <a:r>
            <a:rPr lang="en-US" sz="1700" kern="1200" dirty="0"/>
            <a:t>Reduce severity</a:t>
          </a:r>
        </a:p>
        <a:p>
          <a:pPr marL="0" lvl="0" indent="0" algn="ctr" defTabSz="755650">
            <a:lnSpc>
              <a:spcPct val="100000"/>
            </a:lnSpc>
            <a:spcBef>
              <a:spcPct val="0"/>
            </a:spcBef>
            <a:spcAft>
              <a:spcPct val="35000"/>
            </a:spcAft>
            <a:buNone/>
          </a:pPr>
          <a:r>
            <a:rPr lang="en-US" sz="1700" kern="1200" dirty="0"/>
            <a:t>Educate the public</a:t>
          </a:r>
        </a:p>
      </dsp:txBody>
      <dsp:txXfrm>
        <a:off x="331199" y="2430169"/>
        <a:ext cx="4320000" cy="1254875"/>
      </dsp:txXfrm>
    </dsp:sp>
    <dsp:sp modelId="{4F0BA443-FF96-42A4-AC84-B564DEF34764}">
      <dsp:nvSpPr>
        <dsp:cNvPr id="0" name=""/>
        <dsp:cNvSpPr/>
      </dsp:nvSpPr>
      <dsp:spPr>
        <a:xfrm>
          <a:off x="6811200" y="4056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E3E098-DCEF-46B7-B2FE-A250A582B843}">
      <dsp:nvSpPr>
        <dsp:cNvPr id="0" name=""/>
        <dsp:cNvSpPr/>
      </dsp:nvSpPr>
      <dsp:spPr>
        <a:xfrm>
          <a:off x="5407199" y="17092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Insurance companies</a:t>
          </a:r>
        </a:p>
      </dsp:txBody>
      <dsp:txXfrm>
        <a:off x="5407199" y="1709279"/>
        <a:ext cx="4320000" cy="648000"/>
      </dsp:txXfrm>
    </dsp:sp>
    <dsp:sp modelId="{42AA0E0B-DE40-41DB-9F57-9A82FE308CB2}">
      <dsp:nvSpPr>
        <dsp:cNvPr id="0" name=""/>
        <dsp:cNvSpPr/>
      </dsp:nvSpPr>
      <dsp:spPr>
        <a:xfrm>
          <a:off x="5407199" y="2430169"/>
          <a:ext cx="4320000" cy="12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Calculate rates by area, age groups, and car types</a:t>
          </a:r>
        </a:p>
      </dsp:txBody>
      <dsp:txXfrm>
        <a:off x="5407199" y="2430169"/>
        <a:ext cx="4320000" cy="1254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56C53-CDAD-4442-A11E-687D7B301BAC}">
      <dsp:nvSpPr>
        <dsp:cNvPr id="0" name=""/>
        <dsp:cNvSpPr/>
      </dsp:nvSpPr>
      <dsp:spPr>
        <a:xfrm>
          <a:off x="1816199" y="62805"/>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ED125-BFDA-44A2-B02A-88080024D411}">
      <dsp:nvSpPr>
        <dsp:cNvPr id="0" name=""/>
        <dsp:cNvSpPr/>
      </dsp:nvSpPr>
      <dsp:spPr>
        <a:xfrm>
          <a:off x="2284199" y="53080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232066-7B30-4D1C-8688-FC55F5A00E29}">
      <dsp:nvSpPr>
        <dsp:cNvPr id="0" name=""/>
        <dsp:cNvSpPr/>
      </dsp:nvSpPr>
      <dsp:spPr>
        <a:xfrm>
          <a:off x="111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following charts display the number of accidents by year, month, season and day of the week. </a:t>
          </a:r>
        </a:p>
      </dsp:txBody>
      <dsp:txXfrm>
        <a:off x="1114199" y="2942806"/>
        <a:ext cx="3600000" cy="720000"/>
      </dsp:txXfrm>
    </dsp:sp>
    <dsp:sp modelId="{4D8A80DC-9781-4790-98FB-F62F39EB832C}">
      <dsp:nvSpPr>
        <dsp:cNvPr id="0" name=""/>
        <dsp:cNvSpPr/>
      </dsp:nvSpPr>
      <dsp:spPr>
        <a:xfrm>
          <a:off x="6046199" y="62805"/>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9A91B-28BE-487C-B986-F9AADF063EA1}">
      <dsp:nvSpPr>
        <dsp:cNvPr id="0" name=""/>
        <dsp:cNvSpPr/>
      </dsp:nvSpPr>
      <dsp:spPr>
        <a:xfrm>
          <a:off x="6514199" y="53080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5E36D3-2E53-4930-836A-163D65DABA9A}">
      <dsp:nvSpPr>
        <dsp:cNvPr id="0" name=""/>
        <dsp:cNvSpPr/>
      </dsp:nvSpPr>
      <dsp:spPr>
        <a:xfrm>
          <a:off x="534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trends for each time period are displayed for analysis and reviews.</a:t>
          </a:r>
        </a:p>
      </dsp:txBody>
      <dsp:txXfrm>
        <a:off x="5344199" y="2942806"/>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100F3-A2FB-46C8-AD1D-7E1E99AA3121}">
      <dsp:nvSpPr>
        <dsp:cNvPr id="0" name=""/>
        <dsp:cNvSpPr/>
      </dsp:nvSpPr>
      <dsp:spPr>
        <a:xfrm>
          <a:off x="400273"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did_police_officer_attend_scene_of_accident </a:t>
          </a:r>
        </a:p>
      </dsp:txBody>
      <dsp:txXfrm>
        <a:off x="400273" y="2027"/>
        <a:ext cx="1424285" cy="854571"/>
      </dsp:txXfrm>
    </dsp:sp>
    <dsp:sp modelId="{49AA2305-F3C6-44D6-BF4E-18B7F9121AC1}">
      <dsp:nvSpPr>
        <dsp:cNvPr id="0" name=""/>
        <dsp:cNvSpPr/>
      </dsp:nvSpPr>
      <dsp:spPr>
        <a:xfrm>
          <a:off x="1966986"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x1st_point_of_impact </a:t>
          </a:r>
          <a:endParaRPr lang="en-US" sz="1200" kern="1200" dirty="0"/>
        </a:p>
      </dsp:txBody>
      <dsp:txXfrm>
        <a:off x="1966986" y="2027"/>
        <a:ext cx="1424285" cy="854571"/>
      </dsp:txXfrm>
    </dsp:sp>
    <dsp:sp modelId="{EA942F3C-292B-4D73-A9DB-BD41996A51F1}">
      <dsp:nvSpPr>
        <dsp:cNvPr id="0" name=""/>
        <dsp:cNvSpPr/>
      </dsp:nvSpPr>
      <dsp:spPr>
        <a:xfrm>
          <a:off x="3533700"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number_of_vehicles </a:t>
          </a:r>
          <a:endParaRPr lang="en-US" sz="1200" kern="1200" dirty="0"/>
        </a:p>
      </dsp:txBody>
      <dsp:txXfrm>
        <a:off x="3533700" y="2027"/>
        <a:ext cx="1424285" cy="854571"/>
      </dsp:txXfrm>
    </dsp:sp>
    <dsp:sp modelId="{640D60FD-7BB5-4104-A517-3B6430B4D63E}">
      <dsp:nvSpPr>
        <dsp:cNvPr id="0" name=""/>
        <dsp:cNvSpPr/>
      </dsp:nvSpPr>
      <dsp:spPr>
        <a:xfrm>
          <a:off x="5100414"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speed_limit</a:t>
          </a:r>
          <a:endParaRPr lang="en-US" sz="1200" kern="1200" dirty="0"/>
        </a:p>
      </dsp:txBody>
      <dsp:txXfrm>
        <a:off x="5100414" y="2027"/>
        <a:ext cx="1424285" cy="854571"/>
      </dsp:txXfrm>
    </dsp:sp>
    <dsp:sp modelId="{50B8B961-E4F1-4E46-BA97-2B4401A3CFB4}">
      <dsp:nvSpPr>
        <dsp:cNvPr id="0" name=""/>
        <dsp:cNvSpPr/>
      </dsp:nvSpPr>
      <dsp:spPr>
        <a:xfrm>
          <a:off x="6667127"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urban_or_rural_area </a:t>
          </a:r>
        </a:p>
      </dsp:txBody>
      <dsp:txXfrm>
        <a:off x="6667127" y="2027"/>
        <a:ext cx="1424285" cy="854571"/>
      </dsp:txXfrm>
    </dsp:sp>
    <dsp:sp modelId="{F14CB567-C501-4FA0-9034-1289ADD0D7C8}">
      <dsp:nvSpPr>
        <dsp:cNvPr id="0" name=""/>
        <dsp:cNvSpPr/>
      </dsp:nvSpPr>
      <dsp:spPr>
        <a:xfrm>
          <a:off x="8233841"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skidding_and_overturning </a:t>
          </a:r>
          <a:endParaRPr lang="en-US" sz="1200" kern="1200" dirty="0"/>
        </a:p>
      </dsp:txBody>
      <dsp:txXfrm>
        <a:off x="8233841" y="2027"/>
        <a:ext cx="1424285" cy="854571"/>
      </dsp:txXfrm>
    </dsp:sp>
    <dsp:sp modelId="{CFB21B79-7151-476A-AC2E-341CDFEB25DF}">
      <dsp:nvSpPr>
        <dsp:cNvPr id="0" name=""/>
        <dsp:cNvSpPr/>
      </dsp:nvSpPr>
      <dsp:spPr>
        <a:xfrm>
          <a:off x="400273"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vehicle_leaving_carriageway </a:t>
          </a:r>
        </a:p>
      </dsp:txBody>
      <dsp:txXfrm>
        <a:off x="400273" y="999026"/>
        <a:ext cx="1424285" cy="854571"/>
      </dsp:txXfrm>
    </dsp:sp>
    <dsp:sp modelId="{3779AF70-4742-4D03-9F19-81294E1D5B89}">
      <dsp:nvSpPr>
        <dsp:cNvPr id="0" name=""/>
        <dsp:cNvSpPr/>
      </dsp:nvSpPr>
      <dsp:spPr>
        <a:xfrm>
          <a:off x="1966986"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sex_of_driver </a:t>
          </a:r>
          <a:endParaRPr lang="en-US" sz="1200" kern="1200" dirty="0"/>
        </a:p>
      </dsp:txBody>
      <dsp:txXfrm>
        <a:off x="1966986" y="999026"/>
        <a:ext cx="1424285" cy="854571"/>
      </dsp:txXfrm>
    </dsp:sp>
    <dsp:sp modelId="{6933A4FE-9CC4-4979-A3B4-060ECF75E548}">
      <dsp:nvSpPr>
        <dsp:cNvPr id="0" name=""/>
        <dsp:cNvSpPr/>
      </dsp:nvSpPr>
      <dsp:spPr>
        <a:xfrm>
          <a:off x="3533700"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vehicle_type </a:t>
          </a:r>
          <a:endParaRPr lang="en-US" sz="1200" kern="1200" dirty="0"/>
        </a:p>
      </dsp:txBody>
      <dsp:txXfrm>
        <a:off x="3533700" y="999026"/>
        <a:ext cx="1424285" cy="854571"/>
      </dsp:txXfrm>
    </dsp:sp>
    <dsp:sp modelId="{95DFCBE5-020C-4765-AF51-7FA4276DE8C6}">
      <dsp:nvSpPr>
        <dsp:cNvPr id="0" name=""/>
        <dsp:cNvSpPr/>
      </dsp:nvSpPr>
      <dsp:spPr>
        <a:xfrm>
          <a:off x="5100414"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vehicle_manoeuvre </a:t>
          </a:r>
          <a:endParaRPr lang="en-US" sz="1200" kern="1200" dirty="0"/>
        </a:p>
      </dsp:txBody>
      <dsp:txXfrm>
        <a:off x="5100414" y="999026"/>
        <a:ext cx="1424285" cy="854571"/>
      </dsp:txXfrm>
    </dsp:sp>
    <dsp:sp modelId="{9A89DD06-3061-4556-A576-8DACB688AA6F}">
      <dsp:nvSpPr>
        <dsp:cNvPr id="0" name=""/>
        <dsp:cNvSpPr/>
      </dsp:nvSpPr>
      <dsp:spPr>
        <a:xfrm>
          <a:off x="6667127"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engine_capacity_cc </a:t>
          </a:r>
          <a:endParaRPr lang="en-US" sz="1200" kern="1200" dirty="0"/>
        </a:p>
      </dsp:txBody>
      <dsp:txXfrm>
        <a:off x="6667127" y="999026"/>
        <a:ext cx="1424285" cy="854571"/>
      </dsp:txXfrm>
    </dsp:sp>
    <dsp:sp modelId="{FACAEDEA-8D91-46CA-B953-2FA76B00CBA0}">
      <dsp:nvSpPr>
        <dsp:cNvPr id="0" name=""/>
        <dsp:cNvSpPr/>
      </dsp:nvSpPr>
      <dsp:spPr>
        <a:xfrm>
          <a:off x="8233841"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number_of_casualties </a:t>
          </a:r>
          <a:endParaRPr lang="en-US" sz="1200" kern="1200" dirty="0"/>
        </a:p>
      </dsp:txBody>
      <dsp:txXfrm>
        <a:off x="8233841" y="999026"/>
        <a:ext cx="1424285" cy="854571"/>
      </dsp:txXfrm>
    </dsp:sp>
    <dsp:sp modelId="{6EAE953D-5663-490E-8A8D-0CB504D1C81A}">
      <dsp:nvSpPr>
        <dsp:cNvPr id="0" name=""/>
        <dsp:cNvSpPr/>
      </dsp:nvSpPr>
      <dsp:spPr>
        <a:xfrm>
          <a:off x="400273"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driver_home_area_type </a:t>
          </a:r>
          <a:endParaRPr lang="en-US" sz="1200" kern="1200" dirty="0"/>
        </a:p>
      </dsp:txBody>
      <dsp:txXfrm>
        <a:off x="400273" y="1996026"/>
        <a:ext cx="1424285" cy="854571"/>
      </dsp:txXfrm>
    </dsp:sp>
    <dsp:sp modelId="{385D3649-D215-455C-9C7B-507298AC5CFE}">
      <dsp:nvSpPr>
        <dsp:cNvPr id="0" name=""/>
        <dsp:cNvSpPr/>
      </dsp:nvSpPr>
      <dsp:spPr>
        <a:xfrm>
          <a:off x="1966986"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age_band_of_driver </a:t>
          </a:r>
          <a:endParaRPr lang="en-US" sz="1200" kern="1200" dirty="0"/>
        </a:p>
      </dsp:txBody>
      <dsp:txXfrm>
        <a:off x="1966986" y="1996026"/>
        <a:ext cx="1424285" cy="854571"/>
      </dsp:txXfrm>
    </dsp:sp>
    <dsp:sp modelId="{E0E25080-6C0B-4AEA-99A1-7C5949152835}">
      <dsp:nvSpPr>
        <dsp:cNvPr id="0" name=""/>
        <dsp:cNvSpPr/>
      </dsp:nvSpPr>
      <dsp:spPr>
        <a:xfrm>
          <a:off x="3533700"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junction_control </a:t>
          </a:r>
          <a:endParaRPr lang="en-US" sz="1200" kern="1200" dirty="0"/>
        </a:p>
      </dsp:txBody>
      <dsp:txXfrm>
        <a:off x="3533700" y="1996026"/>
        <a:ext cx="1424285" cy="854571"/>
      </dsp:txXfrm>
    </dsp:sp>
    <dsp:sp modelId="{762476F7-DDAD-4470-8253-C7988B376A79}">
      <dsp:nvSpPr>
        <dsp:cNvPr id="0" name=""/>
        <dsp:cNvSpPr/>
      </dsp:nvSpPr>
      <dsp:spPr>
        <a:xfrm>
          <a:off x="5100414"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hit_object_off_carriageway</a:t>
          </a:r>
          <a:endParaRPr lang="en-US" sz="1200" kern="1200" dirty="0"/>
        </a:p>
      </dsp:txBody>
      <dsp:txXfrm>
        <a:off x="5100414" y="1996026"/>
        <a:ext cx="1424285" cy="854571"/>
      </dsp:txXfrm>
    </dsp:sp>
    <dsp:sp modelId="{1389FDF5-7D93-40AF-AA69-36463BBD8178}">
      <dsp:nvSpPr>
        <dsp:cNvPr id="0" name=""/>
        <dsp:cNvSpPr/>
      </dsp:nvSpPr>
      <dsp:spPr>
        <a:xfrm>
          <a:off x="6667127"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hit_object_in_carriageway </a:t>
          </a:r>
          <a:endParaRPr lang="en-US" sz="1200" kern="1200" dirty="0"/>
        </a:p>
      </dsp:txBody>
      <dsp:txXfrm>
        <a:off x="6667127" y="1996026"/>
        <a:ext cx="1424285" cy="854571"/>
      </dsp:txXfrm>
    </dsp:sp>
    <dsp:sp modelId="{E7E7E2F4-ABF4-47D9-B02F-A6F32B8236E1}">
      <dsp:nvSpPr>
        <dsp:cNvPr id="0" name=""/>
        <dsp:cNvSpPr/>
      </dsp:nvSpPr>
      <dsp:spPr>
        <a:xfrm>
          <a:off x="8233841"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driver_imd_decile </a:t>
          </a:r>
          <a:endParaRPr lang="en-US" sz="1200" kern="1200" dirty="0"/>
        </a:p>
      </dsp:txBody>
      <dsp:txXfrm>
        <a:off x="8233841" y="1996026"/>
        <a:ext cx="1424285" cy="854571"/>
      </dsp:txXfrm>
    </dsp:sp>
    <dsp:sp modelId="{5A2E3F29-B6F3-4C6C-8127-968543AAD871}">
      <dsp:nvSpPr>
        <dsp:cNvPr id="0" name=""/>
        <dsp:cNvSpPr/>
      </dsp:nvSpPr>
      <dsp:spPr>
        <a:xfrm>
          <a:off x="1966986"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junction_detail </a:t>
          </a:r>
          <a:endParaRPr lang="en-US" sz="1200" kern="1200" dirty="0"/>
        </a:p>
      </dsp:txBody>
      <dsp:txXfrm>
        <a:off x="1966986" y="2993025"/>
        <a:ext cx="1424285" cy="854571"/>
      </dsp:txXfrm>
    </dsp:sp>
    <dsp:sp modelId="{2E038262-C01E-450E-BB3B-B9FAF50A212F}">
      <dsp:nvSpPr>
        <dsp:cNvPr id="0" name=""/>
        <dsp:cNvSpPr/>
      </dsp:nvSpPr>
      <dsp:spPr>
        <a:xfrm>
          <a:off x="3533700"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junction_location </a:t>
          </a:r>
          <a:endParaRPr lang="en-US" sz="1200" kern="1200" dirty="0"/>
        </a:p>
      </dsp:txBody>
      <dsp:txXfrm>
        <a:off x="3533700" y="2993025"/>
        <a:ext cx="1424285" cy="854571"/>
      </dsp:txXfrm>
    </dsp:sp>
    <dsp:sp modelId="{940D78FD-ED26-4A0F-A4EB-CD5BFBFD54EA}">
      <dsp:nvSpPr>
        <dsp:cNvPr id="0" name=""/>
        <dsp:cNvSpPr/>
      </dsp:nvSpPr>
      <dsp:spPr>
        <a:xfrm>
          <a:off x="5100414"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propulsion_code </a:t>
          </a:r>
          <a:endParaRPr lang="en-US" sz="1200" kern="1200" dirty="0"/>
        </a:p>
      </dsp:txBody>
      <dsp:txXfrm>
        <a:off x="5100414" y="2993025"/>
        <a:ext cx="1424285" cy="854571"/>
      </dsp:txXfrm>
    </dsp:sp>
    <dsp:sp modelId="{06669E55-4CBD-4834-82C0-4A737DEDABEA}">
      <dsp:nvSpPr>
        <dsp:cNvPr id="0" name=""/>
        <dsp:cNvSpPr/>
      </dsp:nvSpPr>
      <dsp:spPr>
        <a:xfrm>
          <a:off x="6667127"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year </a:t>
          </a:r>
        </a:p>
      </dsp:txBody>
      <dsp:txXfrm>
        <a:off x="6667127" y="2993025"/>
        <a:ext cx="1424285" cy="85457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10/6/2019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0971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43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961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9832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10/6/2019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7848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2229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190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136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7707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10/6/2019</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68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10/6/2019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63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10/6/2019</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1445986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697" r:id="rId5"/>
    <p:sldLayoutId id="2147483703" r:id="rId6"/>
    <p:sldLayoutId id="2147483704" r:id="rId7"/>
    <p:sldLayoutId id="2147483694" r:id="rId8"/>
    <p:sldLayoutId id="2147483695" r:id="rId9"/>
    <p:sldLayoutId id="2147483696" r:id="rId10"/>
    <p:sldLayoutId id="214748369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uk/dataset/cb7ae6f0-4be6-4935-9277-47e5ce24a11f/road-safety-data" TargetMode="External"/><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descr="A view of a road&#10;&#10;Description automatically generated">
            <a:extLst>
              <a:ext uri="{FF2B5EF4-FFF2-40B4-BE49-F238E27FC236}">
                <a16:creationId xmlns:a16="http://schemas.microsoft.com/office/drawing/2014/main" id="{8FBC91FE-ECED-415D-9D26-3D30D1B8DB1F}"/>
              </a:ext>
            </a:extLst>
          </p:cNvPr>
          <p:cNvPicPr>
            <a:picLocks noChangeAspect="1"/>
          </p:cNvPicPr>
          <p:nvPr/>
        </p:nvPicPr>
        <p:blipFill rotWithShape="1">
          <a:blip r:embed="rId2">
            <a:alphaModFix amt="45000"/>
          </a:blip>
          <a:srcRect t="15730"/>
          <a:stretch/>
        </p:blipFill>
        <p:spPr>
          <a:xfrm>
            <a:off x="20" y="10"/>
            <a:ext cx="12191979"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43071E22-FEFE-4F74-960F-9C020D136F3D}"/>
              </a:ext>
            </a:extLst>
          </p:cNvPr>
          <p:cNvSpPr>
            <a:spLocks noGrp="1"/>
          </p:cNvSpPr>
          <p:nvPr>
            <p:ph type="ctrTitle"/>
          </p:nvPr>
        </p:nvSpPr>
        <p:spPr>
          <a:xfrm>
            <a:off x="1769532" y="2091263"/>
            <a:ext cx="8652938" cy="2461504"/>
          </a:xfrm>
        </p:spPr>
        <p:txBody>
          <a:bodyPr>
            <a:normAutofit/>
          </a:bodyPr>
          <a:lstStyle/>
          <a:p>
            <a:r>
              <a:rPr lang="en-US" sz="5800" dirty="0"/>
              <a:t>Traffic Analysis and Severity Prediction</a:t>
            </a:r>
          </a:p>
        </p:txBody>
      </p:sp>
      <p:sp>
        <p:nvSpPr>
          <p:cNvPr id="3" name="Subtitle 2">
            <a:extLst>
              <a:ext uri="{FF2B5EF4-FFF2-40B4-BE49-F238E27FC236}">
                <a16:creationId xmlns:a16="http://schemas.microsoft.com/office/drawing/2014/main" id="{7D0F82A6-8A1B-4314-A879-20E0685B3FF7}"/>
              </a:ext>
            </a:extLst>
          </p:cNvPr>
          <p:cNvSpPr>
            <a:spLocks noGrp="1"/>
          </p:cNvSpPr>
          <p:nvPr>
            <p:ph type="subTitle" idx="1"/>
          </p:nvPr>
        </p:nvSpPr>
        <p:spPr>
          <a:xfrm>
            <a:off x="1769532" y="4623127"/>
            <a:ext cx="8655200" cy="457201"/>
          </a:xfrm>
        </p:spPr>
        <p:txBody>
          <a:bodyPr>
            <a:noAutofit/>
          </a:bodyPr>
          <a:lstStyle/>
          <a:p>
            <a:pPr>
              <a:lnSpc>
                <a:spcPct val="90000"/>
              </a:lnSpc>
              <a:spcAft>
                <a:spcPts val="600"/>
              </a:spcAft>
            </a:pPr>
            <a:r>
              <a:rPr lang="en-US" sz="1200" dirty="0">
                <a:solidFill>
                  <a:schemeClr val="tx1"/>
                </a:solidFill>
              </a:rPr>
              <a:t>Thinkful Final Capstone</a:t>
            </a:r>
          </a:p>
          <a:p>
            <a:pPr>
              <a:lnSpc>
                <a:spcPct val="90000"/>
              </a:lnSpc>
              <a:spcAft>
                <a:spcPts val="600"/>
              </a:spcAft>
            </a:pPr>
            <a:r>
              <a:rPr lang="en-US" sz="1200" dirty="0">
                <a:solidFill>
                  <a:schemeClr val="tx1"/>
                </a:solidFill>
              </a:rPr>
              <a:t>Genesis Taylor</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8497081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550315"/>
            <a:ext cx="10058400" cy="1371600"/>
          </a:xfrm>
        </p:spPr>
        <p:txBody>
          <a:bodyPr>
            <a:normAutofit/>
          </a:bodyPr>
          <a:lstStyle/>
          <a:p>
            <a:pPr algn="ctr"/>
            <a:r>
              <a:rPr lang="en-US" sz="4400" dirty="0"/>
              <a:t>Accidents per Month</a:t>
            </a:r>
          </a:p>
        </p:txBody>
      </p:sp>
      <p:sp>
        <p:nvSpPr>
          <p:cNvPr id="7" name="TextBox 6">
            <a:extLst>
              <a:ext uri="{FF2B5EF4-FFF2-40B4-BE49-F238E27FC236}">
                <a16:creationId xmlns:a16="http://schemas.microsoft.com/office/drawing/2014/main" id="{6A9E7ED0-1662-4384-9867-879DD8D3FA95}"/>
              </a:ext>
            </a:extLst>
          </p:cNvPr>
          <p:cNvSpPr txBox="1"/>
          <p:nvPr/>
        </p:nvSpPr>
        <p:spPr>
          <a:xfrm>
            <a:off x="1895475" y="5648045"/>
            <a:ext cx="8093958" cy="523220"/>
          </a:xfrm>
          <a:prstGeom prst="rect">
            <a:avLst/>
          </a:prstGeom>
          <a:noFill/>
        </p:spPr>
        <p:txBody>
          <a:bodyPr wrap="square" rtlCol="0">
            <a:spAutoFit/>
          </a:bodyPr>
          <a:lstStyle/>
          <a:p>
            <a:r>
              <a:rPr lang="en-US" sz="1400" dirty="0"/>
              <a:t>According to the graph above, the majority of accidents happen between May and July and September and November. </a:t>
            </a:r>
          </a:p>
        </p:txBody>
      </p:sp>
      <p:pic>
        <p:nvPicPr>
          <p:cNvPr id="12" name="Content Placeholder 11">
            <a:extLst>
              <a:ext uri="{FF2B5EF4-FFF2-40B4-BE49-F238E27FC236}">
                <a16:creationId xmlns:a16="http://schemas.microsoft.com/office/drawing/2014/main" id="{866DD263-491A-4754-AFFC-73A46190B9FA}"/>
              </a:ext>
            </a:extLst>
          </p:cNvPr>
          <p:cNvPicPr>
            <a:picLocks noGrp="1" noChangeAspect="1"/>
          </p:cNvPicPr>
          <p:nvPr>
            <p:ph idx="1"/>
          </p:nvPr>
        </p:nvPicPr>
        <p:blipFill>
          <a:blip r:embed="rId2"/>
          <a:stretch>
            <a:fillRect/>
          </a:stretch>
        </p:blipFill>
        <p:spPr>
          <a:xfrm>
            <a:off x="2071140" y="1674533"/>
            <a:ext cx="7742628" cy="3849687"/>
          </a:xfrm>
        </p:spPr>
      </p:pic>
    </p:spTree>
    <p:extLst>
      <p:ext uri="{BB962C8B-B14F-4D97-AF65-F5344CB8AC3E}">
        <p14:creationId xmlns:p14="http://schemas.microsoft.com/office/powerpoint/2010/main" val="1201993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Weekday Per Year</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Fridays are the day of the week where the most accidents occur in each year. More information can help to explain this occurrence better. </a:t>
            </a:r>
          </a:p>
        </p:txBody>
      </p:sp>
      <p:pic>
        <p:nvPicPr>
          <p:cNvPr id="12" name="Content Placeholder 11" descr="A picture containing drawing&#10;&#10;Description automatically generated">
            <a:extLst>
              <a:ext uri="{FF2B5EF4-FFF2-40B4-BE49-F238E27FC236}">
                <a16:creationId xmlns:a16="http://schemas.microsoft.com/office/drawing/2014/main" id="{6B0E6A8D-712F-4A28-94F4-1DC4E574E388}"/>
              </a:ext>
            </a:extLst>
          </p:cNvPr>
          <p:cNvPicPr>
            <a:picLocks noGrp="1" noChangeAspect="1"/>
          </p:cNvPicPr>
          <p:nvPr>
            <p:ph idx="1"/>
          </p:nvPr>
        </p:nvPicPr>
        <p:blipFill>
          <a:blip r:embed="rId2"/>
          <a:stretch>
            <a:fillRect/>
          </a:stretch>
        </p:blipFill>
        <p:spPr>
          <a:xfrm>
            <a:off x="1066800" y="1695450"/>
            <a:ext cx="9915525" cy="3828770"/>
          </a:xfrm>
        </p:spPr>
      </p:pic>
    </p:spTree>
    <p:extLst>
      <p:ext uri="{BB962C8B-B14F-4D97-AF65-F5344CB8AC3E}">
        <p14:creationId xmlns:p14="http://schemas.microsoft.com/office/powerpoint/2010/main" val="13635701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Season</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Summer and Fall have the highest number of accidents. These match with the accidents per month and are something for governments to look at closer and compare to whatever events are in the area. </a:t>
            </a:r>
          </a:p>
        </p:txBody>
      </p:sp>
      <p:pic>
        <p:nvPicPr>
          <p:cNvPr id="11" name="Content Placeholder 10" descr="A screenshot of a cell phone&#10;&#10;Description automatically generated">
            <a:extLst>
              <a:ext uri="{FF2B5EF4-FFF2-40B4-BE49-F238E27FC236}">
                <a16:creationId xmlns:a16="http://schemas.microsoft.com/office/drawing/2014/main" id="{C21AE154-A273-4B99-8431-5E09F6D55E58}"/>
              </a:ext>
            </a:extLst>
          </p:cNvPr>
          <p:cNvPicPr>
            <a:picLocks noGrp="1" noChangeAspect="1"/>
          </p:cNvPicPr>
          <p:nvPr>
            <p:ph idx="1"/>
          </p:nvPr>
        </p:nvPicPr>
        <p:blipFill>
          <a:blip r:embed="rId2"/>
          <a:stretch>
            <a:fillRect/>
          </a:stretch>
        </p:blipFill>
        <p:spPr>
          <a:xfrm>
            <a:off x="1066801" y="1885950"/>
            <a:ext cx="9686924" cy="3629025"/>
          </a:xfrm>
        </p:spPr>
      </p:pic>
    </p:spTree>
    <p:extLst>
      <p:ext uri="{BB962C8B-B14F-4D97-AF65-F5344CB8AC3E}">
        <p14:creationId xmlns:p14="http://schemas.microsoft.com/office/powerpoint/2010/main" val="14640662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3000"/>
              <a:t>How do the available factors contribute to accident seriousness?</a:t>
            </a:r>
            <a:br>
              <a:rPr lang="en-US" sz="3000"/>
            </a:br>
            <a:endParaRPr lang="en-US" sz="3000"/>
          </a:p>
        </p:txBody>
      </p:sp>
      <p:graphicFrame>
        <p:nvGraphicFramePr>
          <p:cNvPr id="4" name="Diagram 3">
            <a:extLst>
              <a:ext uri="{FF2B5EF4-FFF2-40B4-BE49-F238E27FC236}">
                <a16:creationId xmlns:a16="http://schemas.microsoft.com/office/drawing/2014/main" id="{C97A4C93-AB6F-4161-B30B-D291290FBDC4}"/>
              </a:ext>
            </a:extLst>
          </p:cNvPr>
          <p:cNvGraphicFramePr/>
          <p:nvPr>
            <p:extLst>
              <p:ext uri="{D42A27DB-BD31-4B8C-83A1-F6EECF244321}">
                <p14:modId xmlns:p14="http://schemas.microsoft.com/office/powerpoint/2010/main" val="3402574653"/>
              </p:ext>
            </p:extLst>
          </p:nvPr>
        </p:nvGraphicFramePr>
        <p:xfrm>
          <a:off x="1066800" y="1634197"/>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49981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pPr algn="ctr"/>
            <a:r>
              <a:rPr lang="en-US" sz="3200" dirty="0"/>
              <a:t>Did Police Officer Attend Scene Of Accident</a:t>
            </a:r>
            <a:br>
              <a:rPr lang="en-US" sz="1600" dirty="0"/>
            </a:br>
            <a:endParaRPr lang="en-US" sz="1600" dirty="0"/>
          </a:p>
        </p:txBody>
      </p:sp>
      <p:sp>
        <p:nvSpPr>
          <p:cNvPr id="8" name="Content Placeholder 7">
            <a:extLst>
              <a:ext uri="{FF2B5EF4-FFF2-40B4-BE49-F238E27FC236}">
                <a16:creationId xmlns:a16="http://schemas.microsoft.com/office/drawing/2014/main" id="{A603916C-B05C-4772-B02D-8E95D4BFCE0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4739854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33EA-C3DF-414E-AC82-5CDB2700FBD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AFC1FA3-1429-4BEB-B4C1-7F4A1A71A8B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88888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EF7F-A9BC-4D3F-BB55-D7336DC9F86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7167971-A2CF-4CC9-B767-8F8E02FA1F3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65205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338782"/>
          </a:xfrm>
        </p:spPr>
        <p:txBody>
          <a:bodyPr>
            <a:normAutofit fontScale="90000"/>
          </a:bodyPr>
          <a:lstStyle/>
          <a:p>
            <a:pPr lvl="0"/>
            <a:r>
              <a:rPr lang="en-US" dirty="0"/>
              <a:t>Can we create a machine learning algorithm that correctly predicts the severity of accidents?</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600587"/>
            <a:ext cx="9792208" cy="3365123"/>
          </a:xfrm>
        </p:spPr>
        <p:txBody>
          <a:bodyPr>
            <a:normAutofit fontScale="92500" lnSpcReduction="10000"/>
          </a:bodyPr>
          <a:lstStyle/>
          <a:p>
            <a:r>
              <a:rPr lang="en-US" dirty="0"/>
              <a:t>For machine learning, decision tree and ensemble methods through sklearn will be used, and from them the best performing method will be implemented. </a:t>
            </a:r>
          </a:p>
          <a:p>
            <a:r>
              <a:rPr lang="en-US" dirty="0"/>
              <a:t>The methods tested are:</a:t>
            </a:r>
          </a:p>
          <a:p>
            <a:pPr lvl="1"/>
            <a:r>
              <a:rPr lang="en-US" dirty="0"/>
              <a:t>Decision Tree</a:t>
            </a:r>
          </a:p>
          <a:p>
            <a:pPr lvl="1"/>
            <a:r>
              <a:rPr lang="en-US" dirty="0"/>
              <a:t>Extra Trees</a:t>
            </a:r>
          </a:p>
          <a:p>
            <a:pPr lvl="1"/>
            <a:r>
              <a:rPr lang="en-US" dirty="0"/>
              <a:t>Random Forest</a:t>
            </a:r>
          </a:p>
          <a:p>
            <a:pPr lvl="1"/>
            <a:r>
              <a:rPr lang="en-US" dirty="0"/>
              <a:t>Bagging</a:t>
            </a:r>
          </a:p>
          <a:p>
            <a:pPr lvl="1"/>
            <a:r>
              <a:rPr lang="en-US" dirty="0"/>
              <a:t>AdaBoost</a:t>
            </a:r>
          </a:p>
          <a:p>
            <a:pPr lvl="1"/>
            <a:r>
              <a:rPr lang="en-US" dirty="0"/>
              <a:t>Gradient Boost</a:t>
            </a:r>
          </a:p>
          <a:p>
            <a:pPr lvl="1"/>
            <a:r>
              <a:rPr lang="en-US" dirty="0"/>
              <a:t>XGBoost</a:t>
            </a:r>
          </a:p>
          <a:p>
            <a:pPr lvl="1"/>
            <a:r>
              <a:rPr lang="en-US" dirty="0"/>
              <a:t>Light GBM</a:t>
            </a:r>
          </a:p>
          <a:p>
            <a:pPr lvl="1"/>
            <a:r>
              <a:rPr lang="en-US" dirty="0"/>
              <a:t>CatBoost</a:t>
            </a:r>
          </a:p>
          <a:p>
            <a:pPr lvl="1"/>
            <a:endParaRPr lang="en-US" dirty="0"/>
          </a:p>
          <a:p>
            <a:pPr lvl="1"/>
            <a:endParaRPr lang="en-US" dirty="0"/>
          </a:p>
        </p:txBody>
      </p:sp>
    </p:spTree>
    <p:extLst>
      <p:ext uri="{BB962C8B-B14F-4D97-AF65-F5344CB8AC3E}">
        <p14:creationId xmlns:p14="http://schemas.microsoft.com/office/powerpoint/2010/main" val="10394113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sz="2000" dirty="0"/>
              <a:t>The UK government collects and publishes (usually on an annual basis) detailed information about traffic accidents across the country. This information includes, but is not limited to, geographical locations, weather conditions, type of vehicles, number of casualties and vehicle maneuvers, making this a very interesting and comprehensive dataset for analysis and research.</a:t>
            </a:r>
          </a:p>
          <a:p>
            <a:r>
              <a:rPr lang="en-US" sz="2000" dirty="0"/>
              <a:t>The data for this project is available on Kaggle as  </a:t>
            </a:r>
            <a:r>
              <a:rPr lang="en-US" sz="2000" dirty="0">
                <a:hlinkClick r:id="rId2"/>
              </a:rPr>
              <a:t>UK Road Safety: Traffic Accidents and Vehicles</a:t>
            </a:r>
            <a:endParaRPr lang="en-US" sz="2000" dirty="0"/>
          </a:p>
        </p:txBody>
      </p:sp>
    </p:spTree>
    <p:extLst>
      <p:ext uri="{BB962C8B-B14F-4D97-AF65-F5344CB8AC3E}">
        <p14:creationId xmlns:p14="http://schemas.microsoft.com/office/powerpoint/2010/main" val="25096593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6CE4C1-DB17-41BA-9830-456E2F1B69B1}"/>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sz="4400" dirty="0"/>
              <a:t>Importance of Analyzing Traffic Accidents</a:t>
            </a:r>
          </a:p>
        </p:txBody>
      </p:sp>
      <p:graphicFrame>
        <p:nvGraphicFramePr>
          <p:cNvPr id="12" name="Content Placeholder 2">
            <a:extLst>
              <a:ext uri="{FF2B5EF4-FFF2-40B4-BE49-F238E27FC236}">
                <a16:creationId xmlns:a16="http://schemas.microsoft.com/office/drawing/2014/main" id="{AFCF8672-7645-4F86-95BF-64BB3257C92B}"/>
              </a:ext>
            </a:extLst>
          </p:cNvPr>
          <p:cNvGraphicFramePr/>
          <p:nvPr>
            <p:extLst>
              <p:ext uri="{D42A27DB-BD31-4B8C-83A1-F6EECF244321}">
                <p14:modId xmlns:p14="http://schemas.microsoft.com/office/powerpoint/2010/main" val="27915577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8237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AAB9-59B6-4659-A247-60A1FEF92E7C}"/>
              </a:ext>
            </a:extLst>
          </p:cNvPr>
          <p:cNvSpPr>
            <a:spLocks noGrp="1"/>
          </p:cNvSpPr>
          <p:nvPr>
            <p:ph type="title"/>
          </p:nvPr>
        </p:nvSpPr>
        <p:spPr>
          <a:xfrm>
            <a:off x="1066800" y="642594"/>
            <a:ext cx="10058400" cy="1371600"/>
          </a:xfrm>
        </p:spPr>
        <p:txBody>
          <a:bodyPr>
            <a:normAutofit/>
          </a:bodyPr>
          <a:lstStyle/>
          <a:p>
            <a:pPr algn="ctr"/>
            <a:r>
              <a:rPr lang="en-US" dirty="0"/>
              <a:t>Agenda</a:t>
            </a:r>
          </a:p>
        </p:txBody>
      </p:sp>
      <p:graphicFrame>
        <p:nvGraphicFramePr>
          <p:cNvPr id="12" name="Content Placeholder 2">
            <a:extLst>
              <a:ext uri="{FF2B5EF4-FFF2-40B4-BE49-F238E27FC236}">
                <a16:creationId xmlns:a16="http://schemas.microsoft.com/office/drawing/2014/main" id="{1083753C-4043-475E-BE81-A2A85F1F3FA2}"/>
              </a:ext>
            </a:extLst>
          </p:cNvPr>
          <p:cNvGraphicFramePr>
            <a:graphicFrameLocks noGrp="1"/>
          </p:cNvGraphicFramePr>
          <p:nvPr>
            <p:ph idx="1"/>
            <p:extLst>
              <p:ext uri="{D42A27DB-BD31-4B8C-83A1-F6EECF244321}">
                <p14:modId xmlns:p14="http://schemas.microsoft.com/office/powerpoint/2010/main" val="230336136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202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Data Introduction Details</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dirty="0"/>
              <a:t>The data for this project is obtained from a user on  </a:t>
            </a:r>
            <a:r>
              <a:rPr lang="en-US" dirty="0">
                <a:hlinkClick r:id="rId2"/>
              </a:rPr>
              <a:t>Kaggle</a:t>
            </a:r>
            <a:r>
              <a:rPr lang="en-US" dirty="0"/>
              <a:t> and was composed from  information on the </a:t>
            </a:r>
            <a:r>
              <a:rPr lang="en-US" dirty="0">
                <a:hlinkClick r:id="rId3"/>
              </a:rPr>
              <a:t>United Kingdom’s Government Open Data </a:t>
            </a:r>
            <a:r>
              <a:rPr lang="en-US" dirty="0"/>
              <a:t>website. </a:t>
            </a:r>
          </a:p>
          <a:p>
            <a:r>
              <a:rPr lang="en-US" dirty="0"/>
              <a:t>It consists of two different datasets that contain information from 2005-2017 that were combined on a common field (accident_index).</a:t>
            </a:r>
          </a:p>
          <a:p>
            <a:pPr lvl="1"/>
            <a:r>
              <a:rPr lang="en-US" dirty="0"/>
              <a:t>Vehicle_Information.csv: A file containing information about the vehicles,  point of impact, maneuvers made, driver information, etc.</a:t>
            </a:r>
          </a:p>
          <a:p>
            <a:pPr lvl="1"/>
            <a:r>
              <a:rPr lang="en-US" dirty="0"/>
              <a:t>Accident_Information.csv: A file containing details about the accident that include location, junction details, date and time, accident severity, etc. </a:t>
            </a:r>
          </a:p>
        </p:txBody>
      </p:sp>
    </p:spTree>
    <p:extLst>
      <p:ext uri="{BB962C8B-B14F-4D97-AF65-F5344CB8AC3E}">
        <p14:creationId xmlns:p14="http://schemas.microsoft.com/office/powerpoint/2010/main" val="37412321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066800" y="642594"/>
            <a:ext cx="10058400" cy="1371600"/>
          </a:xfrm>
        </p:spPr>
        <p:txBody>
          <a:bodyPr>
            <a:normAutofit/>
          </a:bodyPr>
          <a:lstStyle/>
          <a:p>
            <a:pPr algn="ctr"/>
            <a:r>
              <a:rPr lang="en-US" dirty="0"/>
              <a:t>Research Questions</a:t>
            </a:r>
          </a:p>
        </p:txBody>
      </p:sp>
      <p:graphicFrame>
        <p:nvGraphicFramePr>
          <p:cNvPr id="12" name="Content Placeholder 2">
            <a:extLst>
              <a:ext uri="{FF2B5EF4-FFF2-40B4-BE49-F238E27FC236}">
                <a16:creationId xmlns:a16="http://schemas.microsoft.com/office/drawing/2014/main" id="{24321569-F7C1-4A1E-BA4C-02162B1033CF}"/>
              </a:ext>
            </a:extLst>
          </p:cNvPr>
          <p:cNvGraphicFramePr>
            <a:graphicFrameLocks noGrp="1"/>
          </p:cNvGraphicFramePr>
          <p:nvPr>
            <p:ph idx="1"/>
            <p:extLst>
              <p:ext uri="{D42A27DB-BD31-4B8C-83A1-F6EECF244321}">
                <p14:modId xmlns:p14="http://schemas.microsoft.com/office/powerpoint/2010/main" val="2765578436"/>
              </p:ext>
            </p:extLst>
          </p:nvPr>
        </p:nvGraphicFramePr>
        <p:xfrm>
          <a:off x="1066800" y="2014194"/>
          <a:ext cx="10058400" cy="4021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2086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457C-01E9-49BD-BD47-5329ABDAF724}"/>
              </a:ext>
            </a:extLst>
          </p:cNvPr>
          <p:cNvSpPr>
            <a:spLocks noGrp="1"/>
          </p:cNvSpPr>
          <p:nvPr>
            <p:ph type="title"/>
          </p:nvPr>
        </p:nvSpPr>
        <p:spPr>
          <a:xfrm>
            <a:off x="1066800" y="642594"/>
            <a:ext cx="10058400" cy="1371600"/>
          </a:xfrm>
        </p:spPr>
        <p:txBody>
          <a:bodyPr>
            <a:normAutofit/>
          </a:bodyPr>
          <a:lstStyle/>
          <a:p>
            <a:pPr algn="ctr"/>
            <a:r>
              <a:rPr lang="en-US" sz="4400" dirty="0"/>
              <a:t>Who does this project benefit?</a:t>
            </a:r>
            <a:br>
              <a:rPr lang="en-US" sz="4400" dirty="0"/>
            </a:br>
            <a:endParaRPr lang="en-US" sz="4400" dirty="0"/>
          </a:p>
        </p:txBody>
      </p:sp>
      <p:graphicFrame>
        <p:nvGraphicFramePr>
          <p:cNvPr id="5" name="Content Placeholder 2">
            <a:extLst>
              <a:ext uri="{FF2B5EF4-FFF2-40B4-BE49-F238E27FC236}">
                <a16:creationId xmlns:a16="http://schemas.microsoft.com/office/drawing/2014/main" id="{3B18E6A2-DBC2-49A6-B0D6-BD5107200DE5}"/>
              </a:ext>
            </a:extLst>
          </p:cNvPr>
          <p:cNvGraphicFramePr>
            <a:graphicFrameLocks noGrp="1"/>
          </p:cNvGraphicFramePr>
          <p:nvPr>
            <p:ph idx="1"/>
            <p:extLst>
              <p:ext uri="{D42A27DB-BD31-4B8C-83A1-F6EECF244321}">
                <p14:modId xmlns:p14="http://schemas.microsoft.com/office/powerpoint/2010/main" val="415697000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0341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When do/did the most accidents happen?</a:t>
            </a:r>
            <a:br>
              <a:rPr lang="en-US" sz="4400" dirty="0"/>
            </a:br>
            <a:endParaRPr lang="en-US" sz="4400" dirty="0"/>
          </a:p>
        </p:txBody>
      </p:sp>
      <p:graphicFrame>
        <p:nvGraphicFramePr>
          <p:cNvPr id="5" name="Content Placeholder 2">
            <a:extLst>
              <a:ext uri="{FF2B5EF4-FFF2-40B4-BE49-F238E27FC236}">
                <a16:creationId xmlns:a16="http://schemas.microsoft.com/office/drawing/2014/main" id="{1DA66A50-EF85-4F34-88F7-348321269BD4}"/>
              </a:ext>
            </a:extLst>
          </p:cNvPr>
          <p:cNvGraphicFramePr>
            <a:graphicFrameLocks noGrp="1"/>
          </p:cNvGraphicFramePr>
          <p:nvPr>
            <p:ph idx="1"/>
            <p:extLst>
              <p:ext uri="{D42A27DB-BD31-4B8C-83A1-F6EECF244321}">
                <p14:modId xmlns:p14="http://schemas.microsoft.com/office/powerpoint/2010/main" val="40196965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8327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Year</a:t>
            </a:r>
          </a:p>
        </p:txBody>
      </p:sp>
      <p:pic>
        <p:nvPicPr>
          <p:cNvPr id="6" name="Content Placeholder 5" descr="A picture containing drawing&#10;&#10;Description automatically generated">
            <a:extLst>
              <a:ext uri="{FF2B5EF4-FFF2-40B4-BE49-F238E27FC236}">
                <a16:creationId xmlns:a16="http://schemas.microsoft.com/office/drawing/2014/main" id="{7E793DB5-5E2C-450B-BDD1-94BAC1D2F924}"/>
              </a:ext>
            </a:extLst>
          </p:cNvPr>
          <p:cNvPicPr>
            <a:picLocks noGrp="1" noChangeAspect="1"/>
          </p:cNvPicPr>
          <p:nvPr>
            <p:ph idx="1"/>
          </p:nvPr>
        </p:nvPicPr>
        <p:blipFill>
          <a:blip r:embed="rId2"/>
          <a:stretch>
            <a:fillRect/>
          </a:stretch>
        </p:blipFill>
        <p:spPr>
          <a:xfrm>
            <a:off x="2202567" y="1822085"/>
            <a:ext cx="7786866" cy="3465024"/>
          </a:xfrm>
        </p:spPr>
      </p:pic>
      <p:sp>
        <p:nvSpPr>
          <p:cNvPr id="7" name="TextBox 6">
            <a:extLst>
              <a:ext uri="{FF2B5EF4-FFF2-40B4-BE49-F238E27FC236}">
                <a16:creationId xmlns:a16="http://schemas.microsoft.com/office/drawing/2014/main" id="{6A9E7ED0-1662-4384-9867-879DD8D3FA95}"/>
              </a:ext>
            </a:extLst>
          </p:cNvPr>
          <p:cNvSpPr txBox="1"/>
          <p:nvPr/>
        </p:nvSpPr>
        <p:spPr>
          <a:xfrm>
            <a:off x="1895475" y="5524220"/>
            <a:ext cx="8093958" cy="523220"/>
          </a:xfrm>
          <a:prstGeom prst="rect">
            <a:avLst/>
          </a:prstGeom>
          <a:noFill/>
        </p:spPr>
        <p:txBody>
          <a:bodyPr wrap="square" rtlCol="0">
            <a:spAutoFit/>
          </a:bodyPr>
          <a:lstStyle/>
          <a:p>
            <a:r>
              <a:rPr lang="en-US" sz="1400" dirty="0"/>
              <a:t>According to the graph above, from 2010 to 2013, there was a decrease in the number of accidents, however over the past few years there has been an increase in accidents, with 2016 being close to the 2010 numbers.</a:t>
            </a:r>
          </a:p>
        </p:txBody>
      </p:sp>
    </p:spTree>
    <p:extLst>
      <p:ext uri="{BB962C8B-B14F-4D97-AF65-F5344CB8AC3E}">
        <p14:creationId xmlns:p14="http://schemas.microsoft.com/office/powerpoint/2010/main" val="10403485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3741"/>
      </a:dk2>
      <a:lt2>
        <a:srgbClr val="E2E8E2"/>
      </a:lt2>
      <a:accent1>
        <a:srgbClr val="C34DC3"/>
      </a:accent1>
      <a:accent2>
        <a:srgbClr val="8443B4"/>
      </a:accent2>
      <a:accent3>
        <a:srgbClr val="624FC4"/>
      </a:accent3>
      <a:accent4>
        <a:srgbClr val="415EB4"/>
      </a:accent4>
      <a:accent5>
        <a:srgbClr val="4D9CC3"/>
      </a:accent5>
      <a:accent6>
        <a:srgbClr val="3BB1A7"/>
      </a:accent6>
      <a:hlink>
        <a:srgbClr val="4483C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7</TotalTime>
  <Words>785</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Garamond</vt:lpstr>
      <vt:lpstr>SavonVTI</vt:lpstr>
      <vt:lpstr>Traffic Analysis and Severity Prediction</vt:lpstr>
      <vt:lpstr>Background</vt:lpstr>
      <vt:lpstr>Importance of Analyzing Traffic Accidents</vt:lpstr>
      <vt:lpstr>Agenda</vt:lpstr>
      <vt:lpstr>Data Introduction Details</vt:lpstr>
      <vt:lpstr>Research Questions</vt:lpstr>
      <vt:lpstr>Who does this project benefit? </vt:lpstr>
      <vt:lpstr>When do/did the most accidents happen? </vt:lpstr>
      <vt:lpstr>Accidents per Year</vt:lpstr>
      <vt:lpstr>Accidents per Month</vt:lpstr>
      <vt:lpstr>Accidents Per Weekday Per Year</vt:lpstr>
      <vt:lpstr>Accidents Per Season</vt:lpstr>
      <vt:lpstr>How do the available factors contribute to accident seriousness? </vt:lpstr>
      <vt:lpstr>Did Police Officer Attend Scene Of Accident </vt:lpstr>
      <vt:lpstr>PowerPoint Presentation</vt:lpstr>
      <vt:lpstr>PowerPoint Presentation</vt:lpstr>
      <vt:lpstr>Can we create a machine learning algorithm that correctly predicts the severity of accidents?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Analysis and Severity Prediction</dc:title>
  <dc:creator>Gen Taylor</dc:creator>
  <cp:lastModifiedBy>Gen Taylor</cp:lastModifiedBy>
  <cp:revision>1</cp:revision>
  <dcterms:created xsi:type="dcterms:W3CDTF">2019-10-09T20:06:58Z</dcterms:created>
  <dcterms:modified xsi:type="dcterms:W3CDTF">2019-10-09T20:14:40Z</dcterms:modified>
</cp:coreProperties>
</file>