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Arimo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Arimo-boldItalic.fntdata"/><Relationship Id="rId5" Type="http://schemas.openxmlformats.org/officeDocument/2006/relationships/slide" Target="slides/slide1.xml"/><Relationship Id="rId6" Type="http://schemas.openxmlformats.org/officeDocument/2006/relationships/font" Target="fonts/Arimo-regular.fntdata"/><Relationship Id="rId7" Type="http://schemas.openxmlformats.org/officeDocument/2006/relationships/font" Target="fonts/Arimo-bold.fntdata"/><Relationship Id="rId8" Type="http://schemas.openxmlformats.org/officeDocument/2006/relationships/font" Target="fonts/Arim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e-deliver.github.io/" TargetMode="External"/><Relationship Id="rId4" Type="http://schemas.openxmlformats.org/officeDocument/2006/relationships/hyperlink" Target="https://web.facebook.com/Tirelo-Bosha-1152098614915805/" TargetMode="External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59300" y="457275"/>
            <a:ext cx="8880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we-DELIVER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2100">
                <a:solidFill>
                  <a:srgbClr val="999999"/>
                </a:solidFill>
              </a:rPr>
              <a:t>Holistic service delivery to older people in local government through ICTs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159300" y="1381075"/>
            <a:ext cx="2891700" cy="3377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WHAT?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Develop information and communication technology solutions (ICTs) to capture service and resource information that will address the care needs of people 60 years and older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3"/>
              </a:rPr>
              <a:t>https://we-deliver.github.io/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59300" y="4719125"/>
            <a:ext cx="8880900" cy="36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Funded through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Tirelo Bosha</a:t>
            </a:r>
            <a:r>
              <a:rPr lang="en" sz="1200"/>
              <a:t> (South African Department of Public Service and Administration &amp; Belgian Technical Cooperation)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53900" y="1381075"/>
            <a:ext cx="2891700" cy="3377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WHO?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Older people in three communities - Ikageng, Lokaleng, Sebokeng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Local government and other stakeholders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Transdisciplinary project teams on three NWU sites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148500" y="1381075"/>
            <a:ext cx="2891700" cy="3377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 centralised information resource on local government level currently exists for services and resources available to older people </a:t>
            </a:r>
          </a:p>
        </p:txBody>
      </p:sp>
      <p:pic>
        <p:nvPicPr>
          <p:cNvPr descr="NWU l we-Deliver RGB.jpg" id="59" name="Shape 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6800" y="225649"/>
            <a:ext cx="4613403" cy="7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