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3" r:id="rId3"/>
    <p:sldId id="274" r:id="rId4"/>
    <p:sldId id="276" r:id="rId5"/>
    <p:sldId id="275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9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CD66-31C0-4DF5-B781-772380526EF9}" type="datetimeFigureOut">
              <a:rPr lang="ru-RU" smtClean="0"/>
              <a:pPr/>
              <a:t>23.03.2017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E811-341B-402D-9BC9-945E9F02AD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3206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CD66-31C0-4DF5-B781-772380526EF9}" type="datetimeFigureOut">
              <a:rPr lang="ru-RU" smtClean="0"/>
              <a:pPr/>
              <a:t>23.03.2017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E811-341B-402D-9BC9-945E9F02AD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251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CD66-31C0-4DF5-B781-772380526EF9}" type="datetimeFigureOut">
              <a:rPr lang="ru-RU" smtClean="0"/>
              <a:pPr/>
              <a:t>23.03.2017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E811-341B-402D-9BC9-945E9F02AD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10646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CD66-31C0-4DF5-B781-772380526EF9}" type="datetimeFigureOut">
              <a:rPr lang="ru-RU" smtClean="0"/>
              <a:pPr/>
              <a:t>23.03.2017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E811-341B-402D-9BC9-945E9F02AD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30386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CD66-31C0-4DF5-B781-772380526EF9}" type="datetimeFigureOut">
              <a:rPr lang="ru-RU" smtClean="0"/>
              <a:pPr/>
              <a:t>23.03.2017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E811-341B-402D-9BC9-945E9F02AD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9719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CD66-31C0-4DF5-B781-772380526EF9}" type="datetimeFigureOut">
              <a:rPr lang="ru-RU" smtClean="0"/>
              <a:pPr/>
              <a:t>23.03.2017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E811-341B-402D-9BC9-945E9F02AD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54706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CD66-31C0-4DF5-B781-772380526EF9}" type="datetimeFigureOut">
              <a:rPr lang="ru-RU" smtClean="0"/>
              <a:pPr/>
              <a:t>23.03.2017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E811-341B-402D-9BC9-945E9F02AD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40008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CD66-31C0-4DF5-B781-772380526EF9}" type="datetimeFigureOut">
              <a:rPr lang="ru-RU" smtClean="0"/>
              <a:pPr/>
              <a:t>23.03.2017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E811-341B-402D-9BC9-945E9F02AD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3410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CD66-31C0-4DF5-B781-772380526EF9}" type="datetimeFigureOut">
              <a:rPr lang="ru-RU" smtClean="0"/>
              <a:pPr/>
              <a:t>23.03.2017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E811-341B-402D-9BC9-945E9F02AD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98849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CD66-31C0-4DF5-B781-772380526EF9}" type="datetimeFigureOut">
              <a:rPr lang="ru-RU" smtClean="0"/>
              <a:pPr/>
              <a:t>23.03.2017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E811-341B-402D-9BC9-945E9F02AD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95112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CD66-31C0-4DF5-B781-772380526EF9}" type="datetimeFigureOut">
              <a:rPr lang="ru-RU" smtClean="0"/>
              <a:pPr/>
              <a:t>23.03.2017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E811-341B-402D-9BC9-945E9F02AD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10419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9CD66-31C0-4DF5-B781-772380526EF9}" type="datetimeFigureOut">
              <a:rPr lang="ru-RU" smtClean="0"/>
              <a:pPr/>
              <a:t>23.03.2017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8E811-341B-402D-9BC9-945E9F02AD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1576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/>
          </a:bodyPr>
          <a:lstStyle/>
          <a:p>
            <a:r>
              <a:rPr lang="ru-RU" sz="1400" b="1" dirty="0" smtClean="0"/>
              <a:t>Практические задания</a:t>
            </a:r>
            <a:endParaRPr lang="ru-RU" sz="1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5904656"/>
          </a:xfrm>
        </p:spPr>
        <p:txBody>
          <a:bodyPr>
            <a:normAutofit fontScale="77500" lnSpcReduction="20000"/>
          </a:bodyPr>
          <a:lstStyle/>
          <a:p>
            <a:pPr marL="228600" indent="-228600">
              <a:buNone/>
            </a:pPr>
            <a:r>
              <a:rPr lang="en-US" sz="1200" dirty="0" smtClean="0"/>
              <a:t>// </a:t>
            </a:r>
            <a:r>
              <a:rPr lang="ru-RU" sz="1200" dirty="0" smtClean="0"/>
              <a:t>Создаем БД</a:t>
            </a:r>
          </a:p>
          <a:p>
            <a:pPr marL="228600" indent="-228600">
              <a:buNone/>
            </a:pPr>
            <a:r>
              <a:rPr lang="en-US" sz="1200" dirty="0" smtClean="0"/>
              <a:t>CREATE DATABASE `students`</a:t>
            </a:r>
          </a:p>
          <a:p>
            <a:pPr marL="228600" indent="-228600">
              <a:buNone/>
            </a:pPr>
            <a:r>
              <a:rPr lang="en-US" sz="1200" dirty="0" smtClean="0"/>
              <a:t>    CHARACTER SET 'utf8'</a:t>
            </a:r>
          </a:p>
          <a:p>
            <a:pPr marL="228600" indent="-228600">
              <a:buNone/>
            </a:pPr>
            <a:r>
              <a:rPr lang="en-US" sz="1200" dirty="0" smtClean="0"/>
              <a:t>    COLLATE 'utf8_general_ci';</a:t>
            </a:r>
            <a:endParaRPr lang="ru-RU" sz="1200" dirty="0" smtClean="0"/>
          </a:p>
          <a:p>
            <a:pPr marL="228600" indent="-228600">
              <a:buNone/>
            </a:pPr>
            <a:endParaRPr lang="ru-RU" sz="1200" dirty="0" smtClean="0"/>
          </a:p>
          <a:p>
            <a:pPr marL="228600" indent="-228600">
              <a:buNone/>
            </a:pPr>
            <a:r>
              <a:rPr lang="en-US" sz="1200" dirty="0" smtClean="0"/>
              <a:t>//</a:t>
            </a:r>
            <a:r>
              <a:rPr lang="ru-RU" sz="1200" dirty="0" smtClean="0"/>
              <a:t> Студент</a:t>
            </a:r>
          </a:p>
          <a:p>
            <a:pPr marL="228600" indent="-228600">
              <a:buNone/>
            </a:pPr>
            <a:r>
              <a:rPr lang="en-US" sz="1200" dirty="0" smtClean="0"/>
              <a:t>CREATE TABLE `student` (</a:t>
            </a:r>
          </a:p>
          <a:p>
            <a:pPr marL="228600" indent="-228600">
              <a:buNone/>
            </a:pPr>
            <a:r>
              <a:rPr lang="en-US" sz="1200" dirty="0" smtClean="0"/>
              <a:t>  `id` </a:t>
            </a:r>
            <a:r>
              <a:rPr lang="en-US" sz="1200" dirty="0" err="1" smtClean="0"/>
              <a:t>int</a:t>
            </a:r>
            <a:r>
              <a:rPr lang="en-US" sz="1200" dirty="0" smtClean="0"/>
              <a:t>(11) unsigned NOT NULL,</a:t>
            </a:r>
          </a:p>
          <a:p>
            <a:pPr marL="228600" indent="-228600">
              <a:buNone/>
            </a:pPr>
            <a:r>
              <a:rPr lang="en-US" sz="1200" dirty="0" smtClean="0"/>
              <a:t>  `</a:t>
            </a:r>
            <a:r>
              <a:rPr lang="en-US" sz="1200" dirty="0" err="1" smtClean="0"/>
              <a:t>first_name</a:t>
            </a:r>
            <a:r>
              <a:rPr lang="en-US" sz="1200" dirty="0" smtClean="0"/>
              <a:t>` </a:t>
            </a:r>
            <a:r>
              <a:rPr lang="en-US" sz="1200" dirty="0" err="1" smtClean="0"/>
              <a:t>varchar</a:t>
            </a:r>
            <a:r>
              <a:rPr lang="en-US" sz="1200" dirty="0" smtClean="0"/>
              <a:t>(20) NOT NULL,</a:t>
            </a:r>
          </a:p>
          <a:p>
            <a:pPr marL="228600" indent="-228600">
              <a:buNone/>
            </a:pPr>
            <a:r>
              <a:rPr lang="en-US" sz="1200" dirty="0" smtClean="0"/>
              <a:t>  `</a:t>
            </a:r>
            <a:r>
              <a:rPr lang="en-US" sz="1200" dirty="0" err="1" smtClean="0"/>
              <a:t>last_name</a:t>
            </a:r>
            <a:r>
              <a:rPr lang="en-US" sz="1200" dirty="0" smtClean="0"/>
              <a:t>` </a:t>
            </a:r>
            <a:r>
              <a:rPr lang="en-US" sz="1200" dirty="0" err="1" smtClean="0"/>
              <a:t>varchar</a:t>
            </a:r>
            <a:r>
              <a:rPr lang="en-US" sz="1200" dirty="0" smtClean="0"/>
              <a:t>(20) NOT NULL,</a:t>
            </a:r>
          </a:p>
          <a:p>
            <a:pPr marL="228600" indent="-228600">
              <a:buNone/>
            </a:pPr>
            <a:r>
              <a:rPr lang="en-US" sz="1200" dirty="0" smtClean="0"/>
              <a:t>  `</a:t>
            </a:r>
            <a:r>
              <a:rPr lang="en-US" sz="1200" dirty="0" err="1" smtClean="0"/>
              <a:t>birth_date</a:t>
            </a:r>
            <a:r>
              <a:rPr lang="en-US" sz="1200" dirty="0" smtClean="0"/>
              <a:t>` date NOT NULL,</a:t>
            </a:r>
          </a:p>
          <a:p>
            <a:pPr marL="228600" indent="-228600">
              <a:buNone/>
            </a:pPr>
            <a:r>
              <a:rPr lang="en-US" sz="1200" dirty="0" smtClean="0"/>
              <a:t>  `sex` bit(1) NOT NULL,</a:t>
            </a:r>
          </a:p>
          <a:p>
            <a:pPr marL="228600" indent="-228600">
              <a:buNone/>
            </a:pPr>
            <a:r>
              <a:rPr lang="en-US" sz="1200" dirty="0" smtClean="0"/>
              <a:t>  `</a:t>
            </a:r>
            <a:r>
              <a:rPr lang="en-US" sz="1200" dirty="0" err="1" smtClean="0"/>
              <a:t>hostel_live</a:t>
            </a:r>
            <a:r>
              <a:rPr lang="en-US" sz="1200" dirty="0" smtClean="0"/>
              <a:t>` bit(1) DEFAULT NULL,</a:t>
            </a:r>
          </a:p>
          <a:p>
            <a:pPr marL="228600" indent="-228600">
              <a:buNone/>
            </a:pPr>
            <a:r>
              <a:rPr lang="en-US" sz="1200" dirty="0" smtClean="0"/>
              <a:t>  PRIMARY KEY (`id`),</a:t>
            </a:r>
          </a:p>
          <a:p>
            <a:pPr marL="228600" indent="-228600">
              <a:buNone/>
            </a:pPr>
            <a:r>
              <a:rPr lang="en-US" sz="1200" dirty="0" smtClean="0"/>
              <a:t>  UNIQUE KEY `id` (`id`)</a:t>
            </a:r>
          </a:p>
          <a:p>
            <a:pPr marL="228600" indent="-228600">
              <a:buNone/>
            </a:pPr>
            <a:r>
              <a:rPr lang="en-US" sz="1200" dirty="0" smtClean="0"/>
              <a:t>) ENGINE=</a:t>
            </a:r>
            <a:r>
              <a:rPr lang="en-US" sz="1200" dirty="0" err="1" smtClean="0"/>
              <a:t>InnoDB</a:t>
            </a:r>
            <a:r>
              <a:rPr lang="en-US" sz="1200" dirty="0" smtClean="0"/>
              <a:t> DEFAULT CHARSET=utf8;</a:t>
            </a:r>
            <a:endParaRPr lang="ru-RU" sz="1200" dirty="0" smtClean="0"/>
          </a:p>
          <a:p>
            <a:pPr marL="228600" indent="-228600">
              <a:buNone/>
            </a:pPr>
            <a:endParaRPr lang="ru-RU" sz="1200" dirty="0" smtClean="0"/>
          </a:p>
          <a:p>
            <a:pPr marL="228600" indent="-228600">
              <a:buNone/>
            </a:pPr>
            <a:r>
              <a:rPr lang="en-US" sz="1200" dirty="0" smtClean="0"/>
              <a:t>// </a:t>
            </a:r>
            <a:r>
              <a:rPr lang="ru-RU" sz="1200" dirty="0" smtClean="0"/>
              <a:t>Предмет</a:t>
            </a:r>
          </a:p>
          <a:p>
            <a:pPr marL="228600" indent="-228600">
              <a:buNone/>
            </a:pPr>
            <a:r>
              <a:rPr lang="en-US" sz="1200" dirty="0" smtClean="0"/>
              <a:t>CREATE TABLE `</a:t>
            </a:r>
            <a:r>
              <a:rPr lang="en-US" sz="1200" dirty="0" err="1" smtClean="0"/>
              <a:t>training_course</a:t>
            </a:r>
            <a:r>
              <a:rPr lang="en-US" sz="1200" dirty="0" smtClean="0"/>
              <a:t>` (</a:t>
            </a:r>
          </a:p>
          <a:p>
            <a:pPr marL="228600" indent="-228600">
              <a:buNone/>
            </a:pPr>
            <a:r>
              <a:rPr lang="en-US" sz="1200" dirty="0" smtClean="0"/>
              <a:t>  `id` INTEGER(11) UNSIGNED NOT NULL AUTO_INCREMENT UNIQUE,</a:t>
            </a:r>
          </a:p>
          <a:p>
            <a:pPr marL="228600" indent="-228600">
              <a:buNone/>
            </a:pPr>
            <a:r>
              <a:rPr lang="en-US" sz="1200" dirty="0" smtClean="0"/>
              <a:t>  `name` VARCHAR(50) NOT NULL,</a:t>
            </a:r>
          </a:p>
          <a:p>
            <a:pPr marL="228600" indent="-228600">
              <a:buNone/>
            </a:pPr>
            <a:r>
              <a:rPr lang="en-US" sz="1200" dirty="0" smtClean="0"/>
              <a:t>PRIMARY KEY (`id`)</a:t>
            </a:r>
          </a:p>
          <a:p>
            <a:pPr marL="228600" indent="-228600">
              <a:buNone/>
            </a:pPr>
            <a:r>
              <a:rPr lang="en-US" sz="1200" dirty="0" smtClean="0"/>
              <a:t>) ENGINE=</a:t>
            </a:r>
            <a:r>
              <a:rPr lang="en-US" sz="1200" dirty="0" err="1" smtClean="0"/>
              <a:t>InnoDB</a:t>
            </a:r>
            <a:r>
              <a:rPr lang="en-US" sz="1200" dirty="0" smtClean="0"/>
              <a:t>;</a:t>
            </a:r>
            <a:endParaRPr lang="ru-RU" sz="1200" dirty="0" smtClean="0"/>
          </a:p>
          <a:p>
            <a:pPr marL="228600" indent="-228600">
              <a:buNone/>
            </a:pPr>
            <a:endParaRPr lang="ru-RU" sz="1200" dirty="0" smtClean="0"/>
          </a:p>
          <a:p>
            <a:pPr marL="228600" indent="-228600">
              <a:buNone/>
            </a:pPr>
            <a:r>
              <a:rPr lang="en-US" sz="1200" dirty="0" smtClean="0"/>
              <a:t>// </a:t>
            </a:r>
            <a:r>
              <a:rPr lang="ru-RU" sz="1200" dirty="0" smtClean="0"/>
              <a:t>Преподаватель</a:t>
            </a:r>
          </a:p>
          <a:p>
            <a:pPr marL="228600" indent="-228600">
              <a:buNone/>
            </a:pPr>
            <a:r>
              <a:rPr lang="en-US" sz="1200" dirty="0" smtClean="0"/>
              <a:t>CREATE TABLE `</a:t>
            </a:r>
            <a:r>
              <a:rPr lang="en-US" sz="1200" dirty="0" err="1" smtClean="0"/>
              <a:t>techer</a:t>
            </a:r>
            <a:r>
              <a:rPr lang="en-US" sz="1200" dirty="0" smtClean="0"/>
              <a:t>` (</a:t>
            </a:r>
          </a:p>
          <a:p>
            <a:pPr marL="228600" indent="-228600">
              <a:buNone/>
            </a:pPr>
            <a:r>
              <a:rPr lang="en-US" sz="1200" dirty="0" smtClean="0"/>
              <a:t>  `id` INTEGER(11) UNSIGNED NOT NULL AUTO_INCREMENT UNIQUE,</a:t>
            </a:r>
          </a:p>
          <a:p>
            <a:pPr marL="228600" indent="-228600">
              <a:buNone/>
            </a:pPr>
            <a:r>
              <a:rPr lang="en-US" sz="1200" dirty="0" smtClean="0"/>
              <a:t>  `</a:t>
            </a:r>
            <a:r>
              <a:rPr lang="en-US" sz="1200" dirty="0" err="1" smtClean="0"/>
              <a:t>first_name</a:t>
            </a:r>
            <a:r>
              <a:rPr lang="en-US" sz="1200" dirty="0" smtClean="0"/>
              <a:t>` VARCHAR(20) NOT NULL,</a:t>
            </a:r>
          </a:p>
          <a:p>
            <a:pPr marL="228600" indent="-228600">
              <a:buNone/>
            </a:pPr>
            <a:r>
              <a:rPr lang="en-US" sz="1200" dirty="0" smtClean="0"/>
              <a:t>  `</a:t>
            </a:r>
            <a:r>
              <a:rPr lang="en-US" sz="1200" dirty="0" err="1" smtClean="0"/>
              <a:t>last_name</a:t>
            </a:r>
            <a:r>
              <a:rPr lang="en-US" sz="1200" dirty="0" smtClean="0"/>
              <a:t>` VARCHAR(20) NOT NULL UNIQUE,</a:t>
            </a:r>
          </a:p>
          <a:p>
            <a:pPr marL="228600" indent="-228600">
              <a:buNone/>
            </a:pPr>
            <a:r>
              <a:rPr lang="en-US" sz="1200" dirty="0" smtClean="0"/>
              <a:t>  PRIMARY KEY (`id`)</a:t>
            </a:r>
          </a:p>
          <a:p>
            <a:pPr marL="228600" indent="-228600">
              <a:buNone/>
            </a:pPr>
            <a:r>
              <a:rPr lang="en-US" sz="1200" dirty="0" smtClean="0"/>
              <a:t>) ENGINE=</a:t>
            </a:r>
            <a:r>
              <a:rPr lang="en-US" sz="1200" dirty="0" err="1" smtClean="0"/>
              <a:t>InnoDB</a:t>
            </a:r>
            <a:r>
              <a:rPr lang="en-US" sz="1200" dirty="0" smtClean="0"/>
              <a:t>;</a:t>
            </a:r>
            <a:endParaRPr lang="ru-RU" sz="1200" dirty="0" smtClean="0"/>
          </a:p>
          <a:p>
            <a:pPr marL="228600" indent="-228600">
              <a:buNone/>
            </a:pPr>
            <a:endParaRPr lang="ru-RU" sz="1200" dirty="0" smtClean="0"/>
          </a:p>
          <a:p>
            <a:pPr marL="228600" indent="-228600">
              <a:buNone/>
            </a:pPr>
            <a:r>
              <a:rPr lang="en-US" sz="1200" dirty="0" smtClean="0"/>
              <a:t>// </a:t>
            </a:r>
            <a:r>
              <a:rPr lang="ru-RU" sz="1200" dirty="0" smtClean="0"/>
              <a:t>Исправляем ошибки в таблице </a:t>
            </a:r>
            <a:r>
              <a:rPr lang="en-US" sz="1200" dirty="0" smtClean="0"/>
              <a:t>student</a:t>
            </a:r>
          </a:p>
          <a:p>
            <a:pPr marL="228600" indent="-228600">
              <a:buNone/>
            </a:pPr>
            <a:r>
              <a:rPr lang="en-US" sz="1200" dirty="0" smtClean="0"/>
              <a:t>ALTER TABLE `</a:t>
            </a:r>
            <a:r>
              <a:rPr lang="en-US" sz="1200" dirty="0" err="1" smtClean="0"/>
              <a:t>students`.`student</a:t>
            </a:r>
            <a:r>
              <a:rPr lang="en-US" sz="1200" dirty="0" smtClean="0"/>
              <a:t>` CHANGE COLUMN `id` `id` INT(11) UNSIGNED NOT NULL AUTO_INCREMENT  ;</a:t>
            </a:r>
            <a:endParaRPr lang="ru-RU" sz="1200" dirty="0" smtClean="0"/>
          </a:p>
          <a:p>
            <a:pPr marL="228600" indent="-228600">
              <a:buNone/>
            </a:pPr>
            <a:r>
              <a:rPr lang="en-US" sz="1200" dirty="0" smtClean="0"/>
              <a:t>ALTER TABLE `</a:t>
            </a:r>
            <a:r>
              <a:rPr lang="en-US" sz="1200" dirty="0" err="1" smtClean="0"/>
              <a:t>students`.`training_course</a:t>
            </a:r>
            <a:r>
              <a:rPr lang="en-US" sz="1200" dirty="0" smtClean="0"/>
              <a:t>` ADD COLUMN `</a:t>
            </a:r>
            <a:r>
              <a:rPr lang="en-US" sz="1200" dirty="0" err="1" smtClean="0"/>
              <a:t>teacher_id</a:t>
            </a:r>
            <a:r>
              <a:rPr lang="en-US" sz="1200" dirty="0" smtClean="0"/>
              <a:t>` INT(11) UNSIGNED NOT NULL  AFTER `name` , </a:t>
            </a:r>
          </a:p>
          <a:p>
            <a:pPr marL="228600" indent="-228600">
              <a:buNone/>
            </a:pPr>
            <a:r>
              <a:rPr lang="en-US" sz="1200" dirty="0" smtClean="0"/>
              <a:t>  ADD CONSTRAINT `</a:t>
            </a:r>
            <a:r>
              <a:rPr lang="en-US" sz="1200" dirty="0" err="1" smtClean="0"/>
              <a:t>teacher_fk</a:t>
            </a:r>
            <a:r>
              <a:rPr lang="en-US" sz="1200" dirty="0" smtClean="0"/>
              <a:t>`</a:t>
            </a:r>
          </a:p>
          <a:p>
            <a:pPr marL="228600" indent="-228600">
              <a:buNone/>
            </a:pPr>
            <a:r>
              <a:rPr lang="en-US" sz="1200" dirty="0" smtClean="0"/>
              <a:t>  FOREIGN KEY (`</a:t>
            </a:r>
            <a:r>
              <a:rPr lang="en-US" sz="1200" dirty="0" err="1" smtClean="0"/>
              <a:t>teacher_id</a:t>
            </a:r>
            <a:r>
              <a:rPr lang="en-US" sz="1200" dirty="0" smtClean="0"/>
              <a:t>` )</a:t>
            </a:r>
          </a:p>
          <a:p>
            <a:pPr marL="228600" indent="-228600">
              <a:buNone/>
            </a:pPr>
            <a:r>
              <a:rPr lang="en-US" sz="1200" dirty="0" smtClean="0"/>
              <a:t>  REFERENCES `</a:t>
            </a:r>
            <a:r>
              <a:rPr lang="en-US" sz="1200" dirty="0" err="1" smtClean="0"/>
              <a:t>students`.`techer</a:t>
            </a:r>
            <a:r>
              <a:rPr lang="en-US" sz="1200" dirty="0" smtClean="0"/>
              <a:t>` (`id` )</a:t>
            </a:r>
          </a:p>
          <a:p>
            <a:pPr marL="228600" indent="-228600">
              <a:buNone/>
            </a:pPr>
            <a:r>
              <a:rPr lang="en-US" sz="1200" dirty="0" smtClean="0"/>
              <a:t>  ON DELETE CASCADE</a:t>
            </a:r>
          </a:p>
          <a:p>
            <a:pPr marL="228600" indent="-228600">
              <a:buNone/>
            </a:pPr>
            <a:r>
              <a:rPr lang="en-US" sz="1200" dirty="0" smtClean="0"/>
              <a:t>  ON UPDATE RESTRICT</a:t>
            </a:r>
          </a:p>
          <a:p>
            <a:pPr marL="228600" indent="-228600">
              <a:buNone/>
            </a:pPr>
            <a:r>
              <a:rPr lang="en-US" sz="1200" dirty="0" smtClean="0"/>
              <a:t>, ADD INDEX `</a:t>
            </a:r>
            <a:r>
              <a:rPr lang="en-US" sz="1200" dirty="0" err="1" smtClean="0"/>
              <a:t>teacher_fk_idx</a:t>
            </a:r>
            <a:r>
              <a:rPr lang="en-US" sz="1200" dirty="0" smtClean="0"/>
              <a:t>` (`</a:t>
            </a:r>
            <a:r>
              <a:rPr lang="en-US" sz="1200" dirty="0" err="1" smtClean="0"/>
              <a:t>teacher_id</a:t>
            </a:r>
            <a:r>
              <a:rPr lang="en-US" sz="1200" dirty="0" smtClean="0"/>
              <a:t>` ASC) ;</a:t>
            </a:r>
            <a:endParaRPr lang="ru-RU" sz="1200" dirty="0" smtClean="0"/>
          </a:p>
          <a:p>
            <a:pPr marL="228600" indent="-228600">
              <a:buNone/>
            </a:pP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xmlns="" val="2387977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/>
          </a:bodyPr>
          <a:lstStyle/>
          <a:p>
            <a:r>
              <a:rPr lang="ru-RU" sz="1400" b="1" dirty="0" smtClean="0"/>
              <a:t>Практические задания</a:t>
            </a:r>
            <a:r>
              <a:rPr lang="en-US" sz="1400" b="1" dirty="0" smtClean="0"/>
              <a:t>. </a:t>
            </a:r>
            <a:r>
              <a:rPr lang="ru-RU" sz="1400" b="1" dirty="0" smtClean="0"/>
              <a:t>Структура БД</a:t>
            </a:r>
            <a:endParaRPr lang="ru-RU" sz="1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904656"/>
          </a:xfrm>
        </p:spPr>
        <p:txBody>
          <a:bodyPr>
            <a:normAutofit fontScale="77500" lnSpcReduction="20000"/>
          </a:bodyPr>
          <a:lstStyle/>
          <a:p>
            <a:pPr marL="228600" indent="-228600">
              <a:buNone/>
            </a:pPr>
            <a:r>
              <a:rPr lang="en-US" sz="1200" dirty="0" smtClean="0"/>
              <a:t>CREATE  TABLE `</a:t>
            </a:r>
            <a:r>
              <a:rPr lang="en-US" sz="1200" dirty="0" err="1" smtClean="0"/>
              <a:t>students`.`exam</a:t>
            </a:r>
            <a:r>
              <a:rPr lang="en-US" sz="1200" dirty="0" smtClean="0"/>
              <a:t>` (</a:t>
            </a:r>
          </a:p>
          <a:p>
            <a:pPr marL="228600" indent="-228600">
              <a:buNone/>
            </a:pPr>
            <a:r>
              <a:rPr lang="en-US" sz="1200" dirty="0" smtClean="0"/>
              <a:t>  `id` INT UNSIGNED NOT NULL AUTO_INCREMENT ,</a:t>
            </a:r>
          </a:p>
          <a:p>
            <a:pPr marL="228600" indent="-228600">
              <a:buNone/>
            </a:pPr>
            <a:r>
              <a:rPr lang="en-US" sz="1200" dirty="0" smtClean="0"/>
              <a:t>  `date` TIMESTAMP NOT NULL ,</a:t>
            </a:r>
          </a:p>
          <a:p>
            <a:pPr marL="228600" indent="-228600">
              <a:buNone/>
            </a:pPr>
            <a:r>
              <a:rPr lang="en-US" sz="1200" dirty="0" smtClean="0"/>
              <a:t>  PRIMARY KEY (`id`) ,</a:t>
            </a:r>
          </a:p>
          <a:p>
            <a:pPr marL="228600" indent="-228600">
              <a:buNone/>
            </a:pPr>
            <a:r>
              <a:rPr lang="en-US" sz="1200" dirty="0" smtClean="0"/>
              <a:t>  UNIQUE INDEX `</a:t>
            </a:r>
            <a:r>
              <a:rPr lang="en-US" sz="1200" dirty="0" err="1" smtClean="0"/>
              <a:t>id_UNIQUE</a:t>
            </a:r>
            <a:r>
              <a:rPr lang="en-US" sz="1200" dirty="0" smtClean="0"/>
              <a:t>` (`id` ASC) );</a:t>
            </a:r>
            <a:endParaRPr lang="ru-RU" sz="1200" dirty="0" smtClean="0"/>
          </a:p>
          <a:p>
            <a:pPr marL="228600" indent="-228600">
              <a:buNone/>
            </a:pPr>
            <a:endParaRPr lang="ru-RU" sz="1200" dirty="0" smtClean="0"/>
          </a:p>
          <a:p>
            <a:pPr marL="228600" indent="-228600">
              <a:buNone/>
            </a:pPr>
            <a:r>
              <a:rPr lang="en-US" sz="1200" dirty="0" smtClean="0"/>
              <a:t>ALTER TABLE `</a:t>
            </a:r>
            <a:r>
              <a:rPr lang="en-US" sz="1200" dirty="0" err="1" smtClean="0"/>
              <a:t>students`.`exam</a:t>
            </a:r>
            <a:r>
              <a:rPr lang="en-US" sz="1200" dirty="0" smtClean="0"/>
              <a:t>` ADD COLUMN `</a:t>
            </a:r>
            <a:r>
              <a:rPr lang="en-US" sz="1200" dirty="0" err="1" smtClean="0"/>
              <a:t>teacher_id</a:t>
            </a:r>
            <a:r>
              <a:rPr lang="en-US" sz="1200" dirty="0" smtClean="0"/>
              <a:t>` INT(11) UNSIGNED NOT NULL, </a:t>
            </a:r>
          </a:p>
          <a:p>
            <a:pPr marL="228600" indent="-228600">
              <a:buNone/>
            </a:pPr>
            <a:r>
              <a:rPr lang="en-US" sz="1200" dirty="0" smtClean="0"/>
              <a:t>  ADD CONSTRAINT `</a:t>
            </a:r>
            <a:r>
              <a:rPr lang="en-US" sz="1200" dirty="0" err="1" smtClean="0"/>
              <a:t>exam_teacher_fk</a:t>
            </a:r>
            <a:r>
              <a:rPr lang="en-US" sz="1200" dirty="0" smtClean="0"/>
              <a:t>`</a:t>
            </a:r>
          </a:p>
          <a:p>
            <a:pPr marL="228600" indent="-228600">
              <a:buNone/>
            </a:pPr>
            <a:r>
              <a:rPr lang="en-US" sz="1200" dirty="0" smtClean="0"/>
              <a:t>  FOREIGN KEY (`</a:t>
            </a:r>
            <a:r>
              <a:rPr lang="en-US" sz="1200" dirty="0" err="1" smtClean="0"/>
              <a:t>teacher_id</a:t>
            </a:r>
            <a:r>
              <a:rPr lang="en-US" sz="1200" dirty="0" smtClean="0"/>
              <a:t>` )</a:t>
            </a:r>
          </a:p>
          <a:p>
            <a:pPr marL="228600" indent="-228600">
              <a:buNone/>
            </a:pPr>
            <a:r>
              <a:rPr lang="en-US" sz="1200" dirty="0" smtClean="0"/>
              <a:t>  REFERENCES `</a:t>
            </a:r>
            <a:r>
              <a:rPr lang="en-US" sz="1200" dirty="0" err="1" smtClean="0"/>
              <a:t>students`.`techer</a:t>
            </a:r>
            <a:r>
              <a:rPr lang="en-US" sz="1200" dirty="0" smtClean="0"/>
              <a:t>` (`id` )</a:t>
            </a:r>
          </a:p>
          <a:p>
            <a:pPr marL="228600" indent="-228600">
              <a:buNone/>
            </a:pPr>
            <a:r>
              <a:rPr lang="en-US" sz="1200" dirty="0" smtClean="0"/>
              <a:t>  ON DELETE RESTRICT</a:t>
            </a:r>
          </a:p>
          <a:p>
            <a:pPr marL="228600" indent="-228600">
              <a:buNone/>
            </a:pPr>
            <a:r>
              <a:rPr lang="en-US" sz="1200" dirty="0" smtClean="0"/>
              <a:t>  ON UPDATE RESTRICT</a:t>
            </a:r>
          </a:p>
          <a:p>
            <a:pPr marL="228600" indent="-228600">
              <a:buNone/>
            </a:pPr>
            <a:r>
              <a:rPr lang="en-US" sz="1200" dirty="0" smtClean="0"/>
              <a:t>, ADD INDEX `</a:t>
            </a:r>
            <a:r>
              <a:rPr lang="en-US" sz="1200" dirty="0" err="1" smtClean="0"/>
              <a:t>exam_teacher_fk_idx</a:t>
            </a:r>
            <a:r>
              <a:rPr lang="en-US" sz="1200" dirty="0" smtClean="0"/>
              <a:t>` (`</a:t>
            </a:r>
            <a:r>
              <a:rPr lang="en-US" sz="1200" dirty="0" err="1" smtClean="0"/>
              <a:t>teacher_id</a:t>
            </a:r>
            <a:r>
              <a:rPr lang="en-US" sz="1200" dirty="0" smtClean="0"/>
              <a:t>` ASC) ;</a:t>
            </a:r>
            <a:endParaRPr lang="ru-RU" sz="1200" dirty="0" smtClean="0"/>
          </a:p>
          <a:p>
            <a:pPr marL="228600" indent="-228600">
              <a:buNone/>
            </a:pPr>
            <a:endParaRPr lang="ru-RU" sz="1200" dirty="0" smtClean="0"/>
          </a:p>
          <a:p>
            <a:pPr marL="228600" indent="-228600">
              <a:buNone/>
            </a:pPr>
            <a:r>
              <a:rPr lang="en-US" sz="1200" dirty="0" smtClean="0"/>
              <a:t>ALTER TABLE `</a:t>
            </a:r>
            <a:r>
              <a:rPr lang="en-US" sz="1200" dirty="0" err="1" smtClean="0"/>
              <a:t>students`.`exam</a:t>
            </a:r>
            <a:r>
              <a:rPr lang="en-US" sz="1200" dirty="0" smtClean="0"/>
              <a:t>` ADD COLUMN `</a:t>
            </a:r>
            <a:r>
              <a:rPr lang="en-US" sz="1200" dirty="0" err="1" smtClean="0"/>
              <a:t>training_course_id</a:t>
            </a:r>
            <a:r>
              <a:rPr lang="en-US" sz="1200" dirty="0" smtClean="0"/>
              <a:t>` INT(11) UNSIGNED NOT NULL, </a:t>
            </a:r>
          </a:p>
          <a:p>
            <a:pPr marL="228600" indent="-228600">
              <a:buNone/>
            </a:pPr>
            <a:r>
              <a:rPr lang="en-US" sz="1200" dirty="0" smtClean="0"/>
              <a:t>  ADD CONSTRAINT `</a:t>
            </a:r>
            <a:r>
              <a:rPr lang="en-US" sz="1200" dirty="0" err="1" smtClean="0"/>
              <a:t>exam_training_course_fk</a:t>
            </a:r>
            <a:r>
              <a:rPr lang="en-US" sz="1200" dirty="0" smtClean="0"/>
              <a:t>`</a:t>
            </a:r>
          </a:p>
          <a:p>
            <a:pPr marL="228600" indent="-228600">
              <a:buNone/>
            </a:pPr>
            <a:r>
              <a:rPr lang="en-US" sz="1200" dirty="0" smtClean="0"/>
              <a:t>  FOREIGN KEY (`</a:t>
            </a:r>
            <a:r>
              <a:rPr lang="en-US" sz="1200" dirty="0" err="1" smtClean="0"/>
              <a:t>training_course_id</a:t>
            </a:r>
            <a:r>
              <a:rPr lang="en-US" sz="1200" dirty="0" smtClean="0"/>
              <a:t>` )</a:t>
            </a:r>
          </a:p>
          <a:p>
            <a:pPr marL="228600" indent="-228600">
              <a:buNone/>
            </a:pPr>
            <a:r>
              <a:rPr lang="en-US" sz="1200" dirty="0" smtClean="0"/>
              <a:t>  REFERENCES `</a:t>
            </a:r>
            <a:r>
              <a:rPr lang="en-US" sz="1200" dirty="0" err="1" smtClean="0"/>
              <a:t>students`.`training_course</a:t>
            </a:r>
            <a:r>
              <a:rPr lang="en-US" sz="1200" dirty="0" smtClean="0"/>
              <a:t>` (`id` )</a:t>
            </a:r>
          </a:p>
          <a:p>
            <a:pPr marL="228600" indent="-228600">
              <a:buNone/>
            </a:pPr>
            <a:r>
              <a:rPr lang="en-US" sz="1200" dirty="0" smtClean="0"/>
              <a:t>  ON DELETE RESTRICT</a:t>
            </a:r>
          </a:p>
          <a:p>
            <a:pPr marL="228600" indent="-228600">
              <a:buNone/>
            </a:pPr>
            <a:r>
              <a:rPr lang="en-US" sz="1200" dirty="0" smtClean="0"/>
              <a:t>  ON UPDATE RESTRICT</a:t>
            </a:r>
          </a:p>
          <a:p>
            <a:pPr marL="228600" indent="-228600">
              <a:buNone/>
            </a:pPr>
            <a:r>
              <a:rPr lang="en-US" sz="1200" dirty="0" smtClean="0"/>
              <a:t>, ADD INDEX `</a:t>
            </a:r>
            <a:r>
              <a:rPr lang="en-US" sz="1200" dirty="0" err="1" smtClean="0"/>
              <a:t>exam_training_course_fk_idx</a:t>
            </a:r>
            <a:r>
              <a:rPr lang="en-US" sz="1200" dirty="0" smtClean="0"/>
              <a:t>` (`</a:t>
            </a:r>
            <a:r>
              <a:rPr lang="en-US" sz="1200" dirty="0" err="1" smtClean="0"/>
              <a:t>training_course_id</a:t>
            </a:r>
            <a:r>
              <a:rPr lang="en-US" sz="1200" dirty="0" smtClean="0"/>
              <a:t>` ASC) ;</a:t>
            </a:r>
            <a:endParaRPr lang="ru-RU" sz="1200" dirty="0" smtClean="0"/>
          </a:p>
          <a:p>
            <a:pPr marL="228600" indent="-228600">
              <a:buNone/>
            </a:pPr>
            <a:endParaRPr lang="ru-RU" sz="1200" dirty="0" smtClean="0"/>
          </a:p>
          <a:p>
            <a:pPr marL="228600" indent="-228600">
              <a:buNone/>
            </a:pPr>
            <a:r>
              <a:rPr lang="en-US" sz="1200" dirty="0" smtClean="0"/>
              <a:t>CREATE  TABLE `</a:t>
            </a:r>
            <a:r>
              <a:rPr lang="en-US" sz="1200" dirty="0" err="1" smtClean="0"/>
              <a:t>students`.`exam_result</a:t>
            </a:r>
            <a:r>
              <a:rPr lang="en-US" sz="1200" dirty="0" smtClean="0"/>
              <a:t>` (</a:t>
            </a:r>
          </a:p>
          <a:p>
            <a:pPr marL="228600" indent="-228600">
              <a:buNone/>
            </a:pPr>
            <a:r>
              <a:rPr lang="en-US" sz="1200" dirty="0" smtClean="0"/>
              <a:t>  `id` INT(11) UNSIGNED NOT NULL AUTO_INCREMENT ,</a:t>
            </a:r>
          </a:p>
          <a:p>
            <a:pPr marL="228600" indent="-228600">
              <a:buNone/>
            </a:pPr>
            <a:r>
              <a:rPr lang="en-US" sz="1200" dirty="0" smtClean="0"/>
              <a:t>  `</a:t>
            </a:r>
            <a:r>
              <a:rPr lang="en-US" sz="1200" dirty="0" err="1" smtClean="0"/>
              <a:t>teacher_id</a:t>
            </a:r>
            <a:r>
              <a:rPr lang="en-US" sz="1200" dirty="0" smtClean="0"/>
              <a:t>` INT(11) UNSIGNED NOT NULL ,</a:t>
            </a:r>
          </a:p>
          <a:p>
            <a:pPr marL="228600" indent="-228600">
              <a:buNone/>
            </a:pPr>
            <a:r>
              <a:rPr lang="en-US" sz="1200" dirty="0" smtClean="0"/>
              <a:t>  `</a:t>
            </a:r>
            <a:r>
              <a:rPr lang="en-US" sz="1200" dirty="0" err="1" smtClean="0"/>
              <a:t>student_id</a:t>
            </a:r>
            <a:r>
              <a:rPr lang="en-US" sz="1200" dirty="0" smtClean="0"/>
              <a:t>` INT(11) UNSIGNED NOT NULL ,</a:t>
            </a:r>
          </a:p>
          <a:p>
            <a:pPr marL="228600" indent="-228600">
              <a:buNone/>
            </a:pPr>
            <a:r>
              <a:rPr lang="en-US" sz="1200" dirty="0" smtClean="0"/>
              <a:t>  `result` TINYINT NOT NULL ,</a:t>
            </a:r>
          </a:p>
          <a:p>
            <a:pPr marL="228600" indent="-228600">
              <a:buNone/>
            </a:pPr>
            <a:r>
              <a:rPr lang="en-US" sz="1200" dirty="0" smtClean="0"/>
              <a:t>  `note` VARCHAR(50) NULL ,</a:t>
            </a:r>
          </a:p>
          <a:p>
            <a:pPr marL="228600" indent="-228600">
              <a:buNone/>
            </a:pPr>
            <a:r>
              <a:rPr lang="en-US" sz="1200" dirty="0" smtClean="0"/>
              <a:t>  PRIMARY KEY (`id`) ,</a:t>
            </a:r>
          </a:p>
          <a:p>
            <a:pPr marL="228600" indent="-228600">
              <a:buNone/>
            </a:pPr>
            <a:r>
              <a:rPr lang="en-US" sz="1200" dirty="0" smtClean="0"/>
              <a:t>  INDEX `</a:t>
            </a:r>
            <a:r>
              <a:rPr lang="en-US" sz="1200" dirty="0" err="1" smtClean="0"/>
              <a:t>exam_result_teacher_fk_idx</a:t>
            </a:r>
            <a:r>
              <a:rPr lang="en-US" sz="1200" dirty="0" smtClean="0"/>
              <a:t>` (`</a:t>
            </a:r>
            <a:r>
              <a:rPr lang="en-US" sz="1200" dirty="0" err="1" smtClean="0"/>
              <a:t>teacher_id</a:t>
            </a:r>
            <a:r>
              <a:rPr lang="en-US" sz="1200" dirty="0" smtClean="0"/>
              <a:t>` ASC) ,</a:t>
            </a:r>
          </a:p>
          <a:p>
            <a:pPr marL="228600" indent="-228600">
              <a:buNone/>
            </a:pPr>
            <a:r>
              <a:rPr lang="en-US" sz="1200" dirty="0" smtClean="0"/>
              <a:t>  INDEX `</a:t>
            </a:r>
            <a:r>
              <a:rPr lang="en-US" sz="1200" dirty="0" err="1" smtClean="0"/>
              <a:t>exam_result_student_fk_idx</a:t>
            </a:r>
            <a:r>
              <a:rPr lang="en-US" sz="1200" dirty="0" smtClean="0"/>
              <a:t>` (`</a:t>
            </a:r>
            <a:r>
              <a:rPr lang="en-US" sz="1200" dirty="0" err="1" smtClean="0"/>
              <a:t>student_id</a:t>
            </a:r>
            <a:r>
              <a:rPr lang="en-US" sz="1200" dirty="0" smtClean="0"/>
              <a:t>` ASC) ,</a:t>
            </a:r>
          </a:p>
          <a:p>
            <a:pPr marL="228600" indent="-228600">
              <a:buNone/>
            </a:pPr>
            <a:r>
              <a:rPr lang="en-US" sz="1200" dirty="0" smtClean="0"/>
              <a:t>  CONSTRAINT `</a:t>
            </a:r>
            <a:r>
              <a:rPr lang="en-US" sz="1200" dirty="0" err="1" smtClean="0"/>
              <a:t>exam_result_teacher_fk</a:t>
            </a:r>
            <a:r>
              <a:rPr lang="en-US" sz="1200" dirty="0" smtClean="0"/>
              <a:t>`</a:t>
            </a:r>
          </a:p>
          <a:p>
            <a:pPr marL="228600" indent="-228600">
              <a:buNone/>
            </a:pPr>
            <a:r>
              <a:rPr lang="en-US" sz="1200" dirty="0" smtClean="0"/>
              <a:t>    FOREIGN KEY (`</a:t>
            </a:r>
            <a:r>
              <a:rPr lang="en-US" sz="1200" dirty="0" err="1" smtClean="0"/>
              <a:t>teacher_id</a:t>
            </a:r>
            <a:r>
              <a:rPr lang="en-US" sz="1200" dirty="0" smtClean="0"/>
              <a:t>` )</a:t>
            </a:r>
          </a:p>
          <a:p>
            <a:pPr marL="228600" indent="-228600">
              <a:buNone/>
            </a:pPr>
            <a:r>
              <a:rPr lang="en-US" sz="1200" dirty="0" smtClean="0"/>
              <a:t>    REFERENCES `</a:t>
            </a:r>
            <a:r>
              <a:rPr lang="en-US" sz="1200" dirty="0" err="1" smtClean="0"/>
              <a:t>students`.`techer</a:t>
            </a:r>
            <a:r>
              <a:rPr lang="en-US" sz="1200" dirty="0" smtClean="0"/>
              <a:t>` (`id` )</a:t>
            </a:r>
          </a:p>
          <a:p>
            <a:pPr marL="228600" indent="-228600">
              <a:buNone/>
            </a:pPr>
            <a:r>
              <a:rPr lang="en-US" sz="1200" dirty="0" smtClean="0"/>
              <a:t>    ON DELETE RESTRICT</a:t>
            </a:r>
          </a:p>
          <a:p>
            <a:pPr marL="228600" indent="-228600">
              <a:buNone/>
            </a:pPr>
            <a:r>
              <a:rPr lang="en-US" sz="1200" dirty="0" smtClean="0"/>
              <a:t>    ON UPDATE RESTRICT,</a:t>
            </a:r>
          </a:p>
          <a:p>
            <a:pPr marL="228600" indent="-228600">
              <a:buNone/>
            </a:pPr>
            <a:r>
              <a:rPr lang="en-US" sz="1200" dirty="0" smtClean="0"/>
              <a:t>  CONSTRAINT `</a:t>
            </a:r>
            <a:r>
              <a:rPr lang="en-US" sz="1200" dirty="0" err="1" smtClean="0"/>
              <a:t>exam_result_student_fk</a:t>
            </a:r>
            <a:r>
              <a:rPr lang="en-US" sz="1200" dirty="0" smtClean="0"/>
              <a:t>`</a:t>
            </a:r>
          </a:p>
          <a:p>
            <a:pPr marL="228600" indent="-228600">
              <a:buNone/>
            </a:pPr>
            <a:r>
              <a:rPr lang="en-US" sz="1200" dirty="0" smtClean="0"/>
              <a:t>    FOREIGN KEY (`</a:t>
            </a:r>
            <a:r>
              <a:rPr lang="en-US" sz="1200" dirty="0" err="1" smtClean="0"/>
              <a:t>student_id</a:t>
            </a:r>
            <a:r>
              <a:rPr lang="en-US" sz="1200" dirty="0" smtClean="0"/>
              <a:t>` )</a:t>
            </a:r>
          </a:p>
          <a:p>
            <a:pPr marL="228600" indent="-228600">
              <a:buNone/>
            </a:pPr>
            <a:r>
              <a:rPr lang="en-US" sz="1200" dirty="0" smtClean="0"/>
              <a:t>    REFERENCES `</a:t>
            </a:r>
            <a:r>
              <a:rPr lang="en-US" sz="1200" dirty="0" err="1" smtClean="0"/>
              <a:t>students`.`student</a:t>
            </a:r>
            <a:r>
              <a:rPr lang="en-US" sz="1200" dirty="0" smtClean="0"/>
              <a:t>` (`id` )</a:t>
            </a:r>
          </a:p>
          <a:p>
            <a:pPr marL="228600" indent="-228600">
              <a:buNone/>
            </a:pPr>
            <a:r>
              <a:rPr lang="en-US" sz="1200" dirty="0" smtClean="0"/>
              <a:t>    ON DELETE NO ACTION</a:t>
            </a:r>
          </a:p>
          <a:p>
            <a:pPr marL="228600" indent="-228600">
              <a:buNone/>
            </a:pPr>
            <a:r>
              <a:rPr lang="en-US" sz="1200" dirty="0" smtClean="0"/>
              <a:t>    ON UPDATE NO ACTION);</a:t>
            </a:r>
            <a:endParaRPr lang="ru-RU" sz="1200" dirty="0" smtClean="0"/>
          </a:p>
          <a:p>
            <a:pPr marL="228600" indent="-228600">
              <a:buNone/>
            </a:pPr>
            <a:endParaRPr lang="en-US" sz="1200" dirty="0" smtClean="0"/>
          </a:p>
          <a:p>
            <a:pPr marL="228600" indent="-228600">
              <a:buNone/>
            </a:pPr>
            <a:endParaRPr lang="en-US" sz="1200" dirty="0" smtClean="0"/>
          </a:p>
          <a:p>
            <a:pPr marL="228600" indent="-228600">
              <a:buNone/>
            </a:pP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xmlns="" val="2387977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/>
          </a:bodyPr>
          <a:lstStyle/>
          <a:p>
            <a:r>
              <a:rPr lang="ru-RU" sz="1400" b="1" dirty="0" smtClean="0"/>
              <a:t>Практические задания</a:t>
            </a:r>
            <a:r>
              <a:rPr lang="en-US" sz="1400" b="1" dirty="0" smtClean="0"/>
              <a:t>. </a:t>
            </a:r>
            <a:r>
              <a:rPr lang="ru-RU" sz="1400" b="1" dirty="0" smtClean="0"/>
              <a:t>Структура БД</a:t>
            </a:r>
            <a:endParaRPr lang="ru-RU" sz="1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904656"/>
          </a:xfrm>
        </p:spPr>
        <p:txBody>
          <a:bodyPr>
            <a:normAutofit fontScale="85000" lnSpcReduction="20000"/>
          </a:bodyPr>
          <a:lstStyle/>
          <a:p>
            <a:pPr marL="228600" indent="-228600">
              <a:buNone/>
            </a:pPr>
            <a:r>
              <a:rPr lang="en-US" sz="1200" dirty="0" smtClean="0"/>
              <a:t>CREATE  TABLE `</a:t>
            </a:r>
            <a:r>
              <a:rPr lang="en-US" sz="1200" dirty="0" err="1" smtClean="0"/>
              <a:t>students`.`student_result</a:t>
            </a:r>
            <a:r>
              <a:rPr lang="en-US" sz="1200" dirty="0" smtClean="0"/>
              <a:t>` (</a:t>
            </a:r>
          </a:p>
          <a:p>
            <a:pPr marL="228600" indent="-228600">
              <a:buNone/>
            </a:pPr>
            <a:r>
              <a:rPr lang="en-US" sz="1200" dirty="0" smtClean="0"/>
              <a:t>  `</a:t>
            </a:r>
            <a:r>
              <a:rPr lang="en-US" sz="1200" dirty="0" err="1" smtClean="0"/>
              <a:t>student_id</a:t>
            </a:r>
            <a:r>
              <a:rPr lang="en-US" sz="1200" dirty="0" smtClean="0"/>
              <a:t>` INT(11) UNSIGNED NOT NULL ,</a:t>
            </a:r>
          </a:p>
          <a:p>
            <a:pPr marL="228600" indent="-228600">
              <a:buNone/>
            </a:pPr>
            <a:r>
              <a:rPr lang="en-US" sz="1200" dirty="0" smtClean="0"/>
              <a:t>  `</a:t>
            </a:r>
            <a:r>
              <a:rPr lang="en-US" sz="1200" dirty="0" err="1" smtClean="0"/>
              <a:t>training_course_id</a:t>
            </a:r>
            <a:r>
              <a:rPr lang="en-US" sz="1200" dirty="0" smtClean="0"/>
              <a:t>` INT(11) UNSIGNED NOT NULL ,</a:t>
            </a:r>
          </a:p>
          <a:p>
            <a:pPr marL="228600" indent="-228600">
              <a:buNone/>
            </a:pPr>
            <a:r>
              <a:rPr lang="en-US" sz="1200" dirty="0" smtClean="0"/>
              <a:t>  `</a:t>
            </a:r>
            <a:r>
              <a:rPr lang="en-US" sz="1200" dirty="0" err="1" smtClean="0"/>
              <a:t>exam_id</a:t>
            </a:r>
            <a:r>
              <a:rPr lang="en-US" sz="1200" dirty="0" smtClean="0"/>
              <a:t>` INT(11) UNSIGNED,</a:t>
            </a:r>
          </a:p>
          <a:p>
            <a:pPr marL="228600" indent="-228600">
              <a:buNone/>
            </a:pPr>
            <a:r>
              <a:rPr lang="en-US" sz="1200" dirty="0" smtClean="0"/>
              <a:t>  `result` TINYINT NOT NULL ,</a:t>
            </a:r>
          </a:p>
          <a:p>
            <a:pPr marL="228600" indent="-228600">
              <a:buNone/>
            </a:pPr>
            <a:r>
              <a:rPr lang="en-US" sz="1200" dirty="0" smtClean="0"/>
              <a:t>  `date` DATE NOT NULL ,</a:t>
            </a:r>
          </a:p>
          <a:p>
            <a:pPr marL="228600" indent="-228600">
              <a:buNone/>
            </a:pPr>
            <a:r>
              <a:rPr lang="en-US" sz="1200" dirty="0" smtClean="0"/>
              <a:t>  `note` VARCHAR(50) NULL ,</a:t>
            </a:r>
          </a:p>
          <a:p>
            <a:pPr marL="228600" indent="-228600">
              <a:buNone/>
            </a:pPr>
            <a:r>
              <a:rPr lang="en-US" sz="1200" dirty="0" smtClean="0"/>
              <a:t>UNIQUE INDEX `</a:t>
            </a:r>
            <a:r>
              <a:rPr lang="en-US" sz="1200" dirty="0" err="1" smtClean="0"/>
              <a:t>student_result_unique</a:t>
            </a:r>
            <a:r>
              <a:rPr lang="en-US" sz="1200" dirty="0" smtClean="0"/>
              <a:t>` (`</a:t>
            </a:r>
            <a:r>
              <a:rPr lang="en-US" sz="1200" dirty="0" err="1" smtClean="0"/>
              <a:t>student_id</a:t>
            </a:r>
            <a:r>
              <a:rPr lang="en-US" sz="1200" dirty="0" smtClean="0"/>
              <a:t>` ASC) ,</a:t>
            </a:r>
          </a:p>
          <a:p>
            <a:pPr marL="228600" indent="-228600">
              <a:buNone/>
            </a:pPr>
            <a:r>
              <a:rPr lang="en-US" sz="1200" dirty="0" smtClean="0"/>
              <a:t>  PRIMARY KEY (`</a:t>
            </a:r>
            <a:r>
              <a:rPr lang="en-US" sz="1200" dirty="0" err="1" smtClean="0"/>
              <a:t>student_id</a:t>
            </a:r>
            <a:r>
              <a:rPr lang="en-US" sz="1200" dirty="0" smtClean="0"/>
              <a:t>`, `</a:t>
            </a:r>
            <a:r>
              <a:rPr lang="en-US" sz="1200" dirty="0" err="1" smtClean="0"/>
              <a:t>training_course_id</a:t>
            </a:r>
            <a:r>
              <a:rPr lang="en-US" sz="1200" dirty="0" smtClean="0"/>
              <a:t>`) ,</a:t>
            </a:r>
            <a:endParaRPr lang="ru-RU" sz="1200" dirty="0" smtClean="0"/>
          </a:p>
          <a:p>
            <a:pPr marL="228600" indent="-228600">
              <a:buNone/>
            </a:pPr>
            <a:r>
              <a:rPr lang="en-US" sz="1200" dirty="0" smtClean="0"/>
              <a:t>  INDEX `</a:t>
            </a:r>
            <a:r>
              <a:rPr lang="en-US" sz="1200" dirty="0" err="1" smtClean="0"/>
              <a:t>student_result__idx</a:t>
            </a:r>
            <a:r>
              <a:rPr lang="en-US" sz="1200" dirty="0" smtClean="0"/>
              <a:t>` (`</a:t>
            </a:r>
            <a:r>
              <a:rPr lang="en-US" sz="1200" dirty="0" err="1" smtClean="0"/>
              <a:t>training_course_id</a:t>
            </a:r>
            <a:r>
              <a:rPr lang="en-US" sz="1200" dirty="0" smtClean="0"/>
              <a:t>` ASC) ,</a:t>
            </a:r>
          </a:p>
          <a:p>
            <a:pPr marL="228600" indent="-228600">
              <a:buNone/>
            </a:pPr>
            <a:r>
              <a:rPr lang="en-US" sz="1200" dirty="0" smtClean="0"/>
              <a:t>  INDEX `</a:t>
            </a:r>
            <a:r>
              <a:rPr lang="en-US" sz="1200" dirty="0" err="1" smtClean="0"/>
              <a:t>student_result_student_id_idx</a:t>
            </a:r>
            <a:r>
              <a:rPr lang="en-US" sz="1200" dirty="0" smtClean="0"/>
              <a:t>` (`</a:t>
            </a:r>
            <a:r>
              <a:rPr lang="en-US" sz="1200" dirty="0" err="1" smtClean="0"/>
              <a:t>student_id</a:t>
            </a:r>
            <a:r>
              <a:rPr lang="en-US" sz="1200" dirty="0" smtClean="0"/>
              <a:t>` ASC) ,</a:t>
            </a:r>
          </a:p>
          <a:p>
            <a:pPr marL="228600" indent="-228600">
              <a:buNone/>
            </a:pPr>
            <a:r>
              <a:rPr lang="en-US" sz="1200" dirty="0" smtClean="0"/>
              <a:t>  CONSTRAINT `</a:t>
            </a:r>
            <a:r>
              <a:rPr lang="en-US" sz="1200" dirty="0" err="1" smtClean="0"/>
              <a:t>student_result_training_course</a:t>
            </a:r>
            <a:r>
              <a:rPr lang="en-US" sz="1200" dirty="0" smtClean="0"/>
              <a:t>`</a:t>
            </a:r>
          </a:p>
          <a:p>
            <a:pPr marL="228600" indent="-228600">
              <a:buNone/>
            </a:pPr>
            <a:r>
              <a:rPr lang="en-US" sz="1200" dirty="0" smtClean="0"/>
              <a:t>    FOREIGN KEY (`</a:t>
            </a:r>
            <a:r>
              <a:rPr lang="en-US" sz="1200" dirty="0" err="1" smtClean="0"/>
              <a:t>training_course_id</a:t>
            </a:r>
            <a:r>
              <a:rPr lang="en-US" sz="1200" dirty="0" smtClean="0"/>
              <a:t>` )</a:t>
            </a:r>
          </a:p>
          <a:p>
            <a:pPr marL="228600" indent="-228600">
              <a:buNone/>
            </a:pPr>
            <a:r>
              <a:rPr lang="en-US" sz="1200" dirty="0" smtClean="0"/>
              <a:t>    REFERENCES `</a:t>
            </a:r>
            <a:r>
              <a:rPr lang="en-US" sz="1200" dirty="0" err="1" smtClean="0"/>
              <a:t>students`.`training_course</a:t>
            </a:r>
            <a:r>
              <a:rPr lang="en-US" sz="1200" dirty="0" smtClean="0"/>
              <a:t>` (`id` )</a:t>
            </a:r>
          </a:p>
          <a:p>
            <a:pPr marL="228600" indent="-228600">
              <a:buNone/>
            </a:pPr>
            <a:r>
              <a:rPr lang="en-US" sz="1200" dirty="0" smtClean="0"/>
              <a:t>    ON DELETE RESTRICT</a:t>
            </a:r>
          </a:p>
          <a:p>
            <a:pPr marL="228600" indent="-228600">
              <a:buNone/>
            </a:pPr>
            <a:r>
              <a:rPr lang="en-US" sz="1200" dirty="0" smtClean="0"/>
              <a:t>    ON UPDATE RESTRICT,</a:t>
            </a:r>
          </a:p>
          <a:p>
            <a:pPr marL="228600" indent="-228600">
              <a:buNone/>
            </a:pPr>
            <a:r>
              <a:rPr lang="en-US" sz="1200" dirty="0" smtClean="0"/>
              <a:t>  CONSTRAINT `</a:t>
            </a:r>
            <a:r>
              <a:rPr lang="en-US" sz="1200" dirty="0" err="1" smtClean="0"/>
              <a:t>student_result_student_id</a:t>
            </a:r>
            <a:r>
              <a:rPr lang="en-US" sz="1200" dirty="0" smtClean="0"/>
              <a:t>`</a:t>
            </a:r>
          </a:p>
          <a:p>
            <a:pPr marL="228600" indent="-228600">
              <a:buNone/>
            </a:pPr>
            <a:r>
              <a:rPr lang="en-US" sz="1200" dirty="0" smtClean="0"/>
              <a:t>    FOREIGN KEY (`</a:t>
            </a:r>
            <a:r>
              <a:rPr lang="en-US" sz="1200" dirty="0" err="1" smtClean="0"/>
              <a:t>student_id</a:t>
            </a:r>
            <a:r>
              <a:rPr lang="en-US" sz="1200" dirty="0" smtClean="0"/>
              <a:t>` )</a:t>
            </a:r>
          </a:p>
          <a:p>
            <a:pPr marL="228600" indent="-228600">
              <a:buNone/>
            </a:pPr>
            <a:r>
              <a:rPr lang="en-US" sz="1200" dirty="0" smtClean="0"/>
              <a:t>    REFERENCES `</a:t>
            </a:r>
            <a:r>
              <a:rPr lang="en-US" sz="1200" dirty="0" err="1" smtClean="0"/>
              <a:t>students`.`student</a:t>
            </a:r>
            <a:r>
              <a:rPr lang="en-US" sz="1200" dirty="0" smtClean="0"/>
              <a:t>` (`id` )</a:t>
            </a:r>
          </a:p>
          <a:p>
            <a:pPr marL="228600" indent="-228600">
              <a:buNone/>
            </a:pPr>
            <a:r>
              <a:rPr lang="en-US" sz="1200" dirty="0" smtClean="0"/>
              <a:t>    ON DELETE RESTRICT</a:t>
            </a:r>
          </a:p>
          <a:p>
            <a:pPr marL="228600" indent="-228600">
              <a:buNone/>
            </a:pPr>
            <a:r>
              <a:rPr lang="en-US" sz="1200" dirty="0" smtClean="0"/>
              <a:t>    ON UPDATE RESTRICT);</a:t>
            </a:r>
          </a:p>
          <a:p>
            <a:pPr marL="228600" indent="-228600">
              <a:buNone/>
            </a:pPr>
            <a:endParaRPr lang="en-US" sz="1200" dirty="0" smtClean="0"/>
          </a:p>
          <a:p>
            <a:pPr marL="228600" indent="-228600">
              <a:buNone/>
            </a:pPr>
            <a:r>
              <a:rPr lang="en-US" sz="1200" dirty="0" smtClean="0"/>
              <a:t>ALTER TABLE `</a:t>
            </a:r>
            <a:r>
              <a:rPr lang="en-US" sz="1200" dirty="0" err="1" smtClean="0"/>
              <a:t>students`.`exam_result</a:t>
            </a:r>
            <a:r>
              <a:rPr lang="en-US" sz="1200" dirty="0" smtClean="0"/>
              <a:t>` ADD COLUMN `</a:t>
            </a:r>
            <a:r>
              <a:rPr lang="en-US" sz="1200" dirty="0" err="1" smtClean="0"/>
              <a:t>exam_id</a:t>
            </a:r>
            <a:r>
              <a:rPr lang="en-US" sz="1200" dirty="0" smtClean="0"/>
              <a:t>` INT(11) UNSIGNED NOT NULL  AFTER `note` , </a:t>
            </a:r>
          </a:p>
          <a:p>
            <a:pPr marL="228600" indent="-228600">
              <a:buNone/>
            </a:pPr>
            <a:r>
              <a:rPr lang="en-US" sz="1200" dirty="0" smtClean="0"/>
              <a:t>  ADD CONSTRAINT `</a:t>
            </a:r>
            <a:r>
              <a:rPr lang="en-US" sz="1200" dirty="0" err="1" smtClean="0"/>
              <a:t>exam_result_exam_fk</a:t>
            </a:r>
            <a:r>
              <a:rPr lang="en-US" sz="1200" dirty="0" smtClean="0"/>
              <a:t>`</a:t>
            </a:r>
          </a:p>
          <a:p>
            <a:pPr marL="228600" indent="-228600">
              <a:buNone/>
            </a:pPr>
            <a:r>
              <a:rPr lang="en-US" sz="1200" dirty="0" smtClean="0"/>
              <a:t>  FOREIGN KEY (`</a:t>
            </a:r>
            <a:r>
              <a:rPr lang="en-US" sz="1200" dirty="0" err="1" smtClean="0"/>
              <a:t>exam_id</a:t>
            </a:r>
            <a:r>
              <a:rPr lang="en-US" sz="1200" dirty="0" smtClean="0"/>
              <a:t>` )</a:t>
            </a:r>
          </a:p>
          <a:p>
            <a:pPr marL="228600" indent="-228600">
              <a:buNone/>
            </a:pPr>
            <a:r>
              <a:rPr lang="en-US" sz="1200" dirty="0" smtClean="0"/>
              <a:t>  REFERENCES `</a:t>
            </a:r>
            <a:r>
              <a:rPr lang="en-US" sz="1200" dirty="0" err="1" smtClean="0"/>
              <a:t>students`.`exam</a:t>
            </a:r>
            <a:r>
              <a:rPr lang="en-US" sz="1200" dirty="0" smtClean="0"/>
              <a:t>` (`id` )</a:t>
            </a:r>
          </a:p>
          <a:p>
            <a:pPr marL="228600" indent="-228600">
              <a:buNone/>
            </a:pPr>
            <a:r>
              <a:rPr lang="en-US" sz="1200" dirty="0" smtClean="0"/>
              <a:t>  ON DELETE NO ACTION</a:t>
            </a:r>
          </a:p>
          <a:p>
            <a:pPr marL="228600" indent="-228600">
              <a:buNone/>
            </a:pPr>
            <a:r>
              <a:rPr lang="en-US" sz="1200" dirty="0" smtClean="0"/>
              <a:t>  ON UPDATE NO ACTION</a:t>
            </a:r>
          </a:p>
          <a:p>
            <a:pPr marL="228600" indent="-228600">
              <a:buNone/>
            </a:pPr>
            <a:r>
              <a:rPr lang="en-US" sz="1200" dirty="0" smtClean="0"/>
              <a:t>, ADD INDEX `</a:t>
            </a:r>
            <a:r>
              <a:rPr lang="en-US" sz="1200" dirty="0" err="1" smtClean="0"/>
              <a:t>exam_result_exam_fk_idx</a:t>
            </a:r>
            <a:r>
              <a:rPr lang="en-US" sz="1200" dirty="0" smtClean="0"/>
              <a:t>` (`</a:t>
            </a:r>
            <a:r>
              <a:rPr lang="en-US" sz="1200" dirty="0" err="1" smtClean="0"/>
              <a:t>exam_id</a:t>
            </a:r>
            <a:r>
              <a:rPr lang="en-US" sz="1200" dirty="0" smtClean="0"/>
              <a:t>` ASC) ;</a:t>
            </a:r>
            <a:endParaRPr lang="ru-RU" sz="1200" dirty="0" smtClean="0"/>
          </a:p>
          <a:p>
            <a:pPr marL="228600" indent="-228600">
              <a:buNone/>
            </a:pPr>
            <a:endParaRPr lang="ru-RU" sz="1200" dirty="0" smtClean="0"/>
          </a:p>
          <a:p>
            <a:pPr marL="228600" indent="-228600">
              <a:buNone/>
            </a:pPr>
            <a:r>
              <a:rPr lang="en-US" sz="1200" dirty="0" smtClean="0"/>
              <a:t>ALTER TABLE `</a:t>
            </a:r>
            <a:r>
              <a:rPr lang="en-US" sz="1200" dirty="0" err="1" smtClean="0"/>
              <a:t>students`.`student_result</a:t>
            </a:r>
            <a:r>
              <a:rPr lang="en-US" sz="1200" dirty="0" smtClean="0"/>
              <a:t>` </a:t>
            </a:r>
          </a:p>
          <a:p>
            <a:pPr marL="228600" indent="-228600">
              <a:buNone/>
            </a:pPr>
            <a:r>
              <a:rPr lang="en-US" sz="1200" dirty="0" smtClean="0"/>
              <a:t>  ADD CONSTRAINT `</a:t>
            </a:r>
            <a:r>
              <a:rPr lang="en-US" sz="1200" dirty="0" err="1" smtClean="0"/>
              <a:t>student_result_exam_fk</a:t>
            </a:r>
            <a:r>
              <a:rPr lang="en-US" sz="1200" dirty="0" smtClean="0"/>
              <a:t>`</a:t>
            </a:r>
          </a:p>
          <a:p>
            <a:pPr marL="228600" indent="-228600">
              <a:buNone/>
            </a:pPr>
            <a:r>
              <a:rPr lang="en-US" sz="1200" dirty="0" smtClean="0"/>
              <a:t>  FOREIGN KEY (`</a:t>
            </a:r>
            <a:r>
              <a:rPr lang="en-US" sz="1200" dirty="0" err="1" smtClean="0"/>
              <a:t>exam_id</a:t>
            </a:r>
            <a:r>
              <a:rPr lang="en-US" sz="1200" dirty="0" smtClean="0"/>
              <a:t>` )</a:t>
            </a:r>
          </a:p>
          <a:p>
            <a:pPr marL="228600" indent="-228600">
              <a:buNone/>
            </a:pPr>
            <a:r>
              <a:rPr lang="en-US" sz="1200" dirty="0" smtClean="0"/>
              <a:t>  REFERENCES `</a:t>
            </a:r>
            <a:r>
              <a:rPr lang="en-US" sz="1200" dirty="0" err="1" smtClean="0"/>
              <a:t>students`.`exam</a:t>
            </a:r>
            <a:r>
              <a:rPr lang="en-US" sz="1200" dirty="0" smtClean="0"/>
              <a:t>` (`id` )</a:t>
            </a:r>
          </a:p>
          <a:p>
            <a:pPr marL="228600" indent="-228600">
              <a:buNone/>
            </a:pPr>
            <a:r>
              <a:rPr lang="en-US" sz="1200" dirty="0" smtClean="0"/>
              <a:t>  ON DELETE NO ACTION</a:t>
            </a:r>
          </a:p>
          <a:p>
            <a:pPr marL="228600" indent="-228600">
              <a:buNone/>
            </a:pPr>
            <a:r>
              <a:rPr lang="en-US" sz="1200" dirty="0" smtClean="0"/>
              <a:t>  ON UPDATE NO ACTION</a:t>
            </a:r>
          </a:p>
          <a:p>
            <a:pPr marL="228600" indent="-228600">
              <a:buNone/>
            </a:pPr>
            <a:r>
              <a:rPr lang="en-US" sz="1200" dirty="0" smtClean="0"/>
              <a:t>, ADD INDEX `</a:t>
            </a:r>
            <a:r>
              <a:rPr lang="en-US" sz="1200" dirty="0" err="1" smtClean="0"/>
              <a:t>student_result_exam_fk_idx</a:t>
            </a:r>
            <a:r>
              <a:rPr lang="en-US" sz="1200" dirty="0" smtClean="0"/>
              <a:t>` (`</a:t>
            </a:r>
            <a:r>
              <a:rPr lang="en-US" sz="1200" dirty="0" err="1" smtClean="0"/>
              <a:t>exam_id</a:t>
            </a:r>
            <a:r>
              <a:rPr lang="en-US" sz="1200" dirty="0" smtClean="0"/>
              <a:t>` ASC) ;</a:t>
            </a:r>
          </a:p>
          <a:p>
            <a:pPr marL="228600" indent="-228600">
              <a:buNone/>
            </a:pPr>
            <a:endParaRPr lang="en-US" sz="1200" dirty="0" smtClean="0"/>
          </a:p>
          <a:p>
            <a:pPr marL="228600" indent="-228600">
              <a:buNone/>
            </a:pPr>
            <a:endParaRPr lang="ru-RU" sz="1200" dirty="0" smtClean="0"/>
          </a:p>
          <a:p>
            <a:pPr marL="228600" indent="-228600">
              <a:buNone/>
            </a:pPr>
            <a:endParaRPr lang="en-US" sz="1200" dirty="0" smtClean="0"/>
          </a:p>
          <a:p>
            <a:pPr marL="228600" indent="-228600">
              <a:buNone/>
            </a:pPr>
            <a:endParaRPr lang="en-US" sz="1200" dirty="0" smtClean="0"/>
          </a:p>
          <a:p>
            <a:pPr marL="228600" indent="-228600">
              <a:buNone/>
            </a:pP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xmlns="" val="2387977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/>
          </a:bodyPr>
          <a:lstStyle/>
          <a:p>
            <a:r>
              <a:rPr lang="ru-RU" sz="1400" b="1" dirty="0" smtClean="0"/>
              <a:t>Практические задания</a:t>
            </a:r>
            <a:r>
              <a:rPr lang="en-US" sz="1400" b="1" dirty="0" smtClean="0"/>
              <a:t>. </a:t>
            </a:r>
            <a:r>
              <a:rPr lang="ru-RU" sz="1400" b="1" dirty="0" smtClean="0"/>
              <a:t>Структура БД</a:t>
            </a:r>
            <a:endParaRPr lang="ru-RU" sz="14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788" y="620688"/>
            <a:ext cx="8734425" cy="576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87977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/>
          </a:bodyPr>
          <a:lstStyle/>
          <a:p>
            <a:r>
              <a:rPr lang="ru-RU" sz="1400" b="1" dirty="0" smtClean="0"/>
              <a:t>Практические задания. </a:t>
            </a:r>
            <a:endParaRPr lang="ru-RU" sz="1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904656"/>
          </a:xfrm>
        </p:spPr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ru-RU" sz="1200" dirty="0" smtClean="0"/>
              <a:t>Выбрать имена и фамилии студентов, успешно сдавших экзамен, упорядоченных по результату экзамена (отличники первые в результате)</a:t>
            </a:r>
          </a:p>
          <a:p>
            <a:pPr marL="228600" indent="-228600">
              <a:buAutoNum type="arabicPeriod"/>
            </a:pPr>
            <a:r>
              <a:rPr lang="ru-RU" sz="1200" dirty="0" smtClean="0"/>
              <a:t>Посчитать количество студентов, успешно сдавших экзамен на 4 и 5</a:t>
            </a:r>
          </a:p>
          <a:p>
            <a:pPr marL="228600" indent="-228600">
              <a:buFont typeface="Arial" pitchFamily="34" charset="0"/>
              <a:buAutoNum type="arabicPeriod"/>
            </a:pPr>
            <a:r>
              <a:rPr lang="ru-RU" sz="1200" dirty="0" smtClean="0"/>
              <a:t>Посчитать количество студентов, сдавших экзамен </a:t>
            </a:r>
            <a:r>
              <a:rPr lang="en-US" sz="1200" dirty="0" smtClean="0"/>
              <a:t>“</a:t>
            </a:r>
            <a:r>
              <a:rPr lang="ru-RU" sz="1200" dirty="0" smtClean="0"/>
              <a:t>автоматом</a:t>
            </a:r>
            <a:r>
              <a:rPr lang="en-US" sz="1200" dirty="0" smtClean="0"/>
              <a:t>” (</a:t>
            </a:r>
            <a:r>
              <a:rPr lang="ru-RU" sz="1200" dirty="0" smtClean="0"/>
              <a:t>нет записи в таблице </a:t>
            </a:r>
            <a:r>
              <a:rPr lang="en-US" sz="1200" dirty="0" smtClean="0"/>
              <a:t>exam</a:t>
            </a:r>
            <a:r>
              <a:rPr lang="ru-RU" sz="1200" dirty="0" smtClean="0"/>
              <a:t> но есть положительный результат в таблице </a:t>
            </a:r>
            <a:r>
              <a:rPr lang="en-US" sz="1200" dirty="0" err="1" smtClean="0"/>
              <a:t>student_result</a:t>
            </a:r>
            <a:r>
              <a:rPr lang="en-US" sz="1200" dirty="0" smtClean="0"/>
              <a:t>)</a:t>
            </a:r>
            <a:endParaRPr lang="ru-RU" sz="1200" dirty="0" smtClean="0"/>
          </a:p>
          <a:p>
            <a:pPr marL="228600" indent="-228600">
              <a:buFont typeface="Arial" pitchFamily="34" charset="0"/>
              <a:buAutoNum type="arabicPeriod"/>
            </a:pPr>
            <a:r>
              <a:rPr lang="ru-RU" sz="1200" dirty="0" smtClean="0"/>
              <a:t>Посчитать средний балл студентов по предмету с наименованием </a:t>
            </a:r>
            <a:r>
              <a:rPr lang="en-US" sz="1200" dirty="0" smtClean="0"/>
              <a:t>“</a:t>
            </a:r>
            <a:r>
              <a:rPr lang="ru-RU" sz="1200" dirty="0" smtClean="0"/>
              <a:t>Системы управления базами данных</a:t>
            </a:r>
            <a:r>
              <a:rPr lang="en-US" sz="1200" dirty="0" smtClean="0"/>
              <a:t>”</a:t>
            </a:r>
            <a:endParaRPr lang="ru-RU" sz="1200" dirty="0" smtClean="0"/>
          </a:p>
          <a:p>
            <a:pPr marL="228600" indent="-228600">
              <a:buFont typeface="Arial" pitchFamily="34" charset="0"/>
              <a:buAutoNum type="arabicPeriod"/>
            </a:pPr>
            <a:r>
              <a:rPr lang="ru-RU" sz="1200" dirty="0" smtClean="0"/>
              <a:t>Выбрать имена и фамилии студентов, не сдававших экхзамен по предмету </a:t>
            </a:r>
            <a:r>
              <a:rPr lang="en-US" sz="1200" dirty="0" smtClean="0"/>
              <a:t>“</a:t>
            </a:r>
            <a:r>
              <a:rPr lang="ru-RU" sz="1200" dirty="0" smtClean="0"/>
              <a:t>Теория графов</a:t>
            </a:r>
            <a:r>
              <a:rPr lang="en-US" sz="1200" dirty="0" smtClean="0"/>
              <a:t>”</a:t>
            </a:r>
            <a:r>
              <a:rPr lang="ru-RU" sz="1200" dirty="0" smtClean="0"/>
              <a:t> (2 вида запроса)</a:t>
            </a:r>
          </a:p>
          <a:p>
            <a:pPr marL="228600" indent="-228600">
              <a:buFont typeface="Arial" pitchFamily="34" charset="0"/>
              <a:buAutoNum type="arabicPeriod"/>
            </a:pPr>
            <a:r>
              <a:rPr lang="ru-RU" sz="1200" dirty="0" smtClean="0"/>
              <a:t>Выбрать идентификатор преподавателей, читающих лекции по больше чем по 2 предметам</a:t>
            </a:r>
          </a:p>
          <a:p>
            <a:pPr marL="228600" indent="-228600">
              <a:buFont typeface="Arial" pitchFamily="34" charset="0"/>
              <a:buAutoNum type="arabicPeriod"/>
            </a:pPr>
            <a:r>
              <a:rPr lang="ru-RU" sz="1200" dirty="0" smtClean="0"/>
              <a:t>Выбрать идентификатор и фамилии студентов, пересдававших хотя бы 1 предмет</a:t>
            </a:r>
          </a:p>
          <a:p>
            <a:pPr marL="228600" indent="-228600">
              <a:buFont typeface="Arial" pitchFamily="34" charset="0"/>
              <a:buAutoNum type="arabicPeriod"/>
            </a:pPr>
            <a:r>
              <a:rPr lang="ru-RU" sz="1200" dirty="0" smtClean="0"/>
              <a:t>Вывести имена и фамилии 5 студентов с максимальными оценками</a:t>
            </a:r>
          </a:p>
          <a:p>
            <a:pPr marL="228600" indent="-228600">
              <a:buFont typeface="Arial" pitchFamily="34" charset="0"/>
              <a:buAutoNum type="arabicPeriod"/>
            </a:pPr>
            <a:r>
              <a:rPr lang="ru-RU" sz="1200" dirty="0" smtClean="0"/>
              <a:t>Вывести фамилию преподавателя, у которого наилучшие результаты по его предметам</a:t>
            </a:r>
          </a:p>
          <a:p>
            <a:pPr marL="228600" indent="-228600">
              <a:buFont typeface="Arial" pitchFamily="34" charset="0"/>
              <a:buAutoNum type="arabicPeriod"/>
            </a:pPr>
            <a:r>
              <a:rPr lang="ru-RU" sz="1200" dirty="0" smtClean="0"/>
              <a:t>Вывести </a:t>
            </a:r>
            <a:r>
              <a:rPr lang="ru-RU" sz="1200" smtClean="0"/>
              <a:t>успеваемость студентов </a:t>
            </a:r>
            <a:r>
              <a:rPr lang="ru-RU" sz="1200" dirty="0" smtClean="0"/>
              <a:t>по годам по предмету </a:t>
            </a:r>
            <a:r>
              <a:rPr lang="en-US" sz="1200" dirty="0" smtClean="0"/>
              <a:t>“</a:t>
            </a:r>
            <a:r>
              <a:rPr lang="ru-RU" sz="1200" dirty="0" smtClean="0"/>
              <a:t>Математическая статистика</a:t>
            </a:r>
            <a:r>
              <a:rPr lang="en-US" sz="1200" dirty="0" smtClean="0"/>
              <a:t>”</a:t>
            </a:r>
            <a:endParaRPr lang="ru-RU" sz="1200" dirty="0" smtClean="0"/>
          </a:p>
          <a:p>
            <a:pPr marL="228600" indent="-228600">
              <a:buAutoNum type="arabicPeriod"/>
            </a:pPr>
            <a:endParaRPr lang="en-US" sz="1200" dirty="0" smtClean="0"/>
          </a:p>
          <a:p>
            <a:pPr marL="228600" indent="-228600">
              <a:buNone/>
            </a:pPr>
            <a:endParaRPr lang="en-US" sz="1200" dirty="0" smtClean="0"/>
          </a:p>
          <a:p>
            <a:pPr marL="228600" indent="-228600">
              <a:buNone/>
            </a:pP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xmlns="" val="23879774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1049</Words>
  <Application>Microsoft Office PowerPoint</Application>
  <PresentationFormat>On-screen Show (4:3)</PresentationFormat>
  <Paragraphs>139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Тема Office</vt:lpstr>
      <vt:lpstr>Практические задания</vt:lpstr>
      <vt:lpstr>Практические задания. Структура БД</vt:lpstr>
      <vt:lpstr>Практические задания. Структура БД</vt:lpstr>
      <vt:lpstr>Практические задания. Структура БД</vt:lpstr>
      <vt:lpstr>Практические задания.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RDBMS</dc:title>
  <dc:creator>Gena</dc:creator>
  <cp:lastModifiedBy>gennady.novik</cp:lastModifiedBy>
  <cp:revision>97</cp:revision>
  <dcterms:created xsi:type="dcterms:W3CDTF">2015-02-08T12:30:01Z</dcterms:created>
  <dcterms:modified xsi:type="dcterms:W3CDTF">2017-03-23T06:11:02Z</dcterms:modified>
</cp:coreProperties>
</file>