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50" d="100"/>
          <a:sy n="50" d="100"/>
        </p:scale>
        <p:origin x="4952" y="2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3DE4-2839-47E2-A7DC-986528374933}" type="datetimeFigureOut">
              <a:rPr lang="es-MX" smtClean="0"/>
              <a:t>05/12/2024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3D8E-DE6F-41AD-A24D-48FF78DD3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06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3DE4-2839-47E2-A7DC-986528374933}" type="datetimeFigureOut">
              <a:rPr lang="es-MX" smtClean="0"/>
              <a:t>05/12/2024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3D8E-DE6F-41AD-A24D-48FF78DD3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7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3DE4-2839-47E2-A7DC-986528374933}" type="datetimeFigureOut">
              <a:rPr lang="es-MX" smtClean="0"/>
              <a:t>05/12/2024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3D8E-DE6F-41AD-A24D-48FF78DD3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04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3DE4-2839-47E2-A7DC-986528374933}" type="datetimeFigureOut">
              <a:rPr lang="es-MX" smtClean="0"/>
              <a:t>05/12/2024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3D8E-DE6F-41AD-A24D-48FF78DD3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60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3DE4-2839-47E2-A7DC-986528374933}" type="datetimeFigureOut">
              <a:rPr lang="es-MX" smtClean="0"/>
              <a:t>05/12/2024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3D8E-DE6F-41AD-A24D-48FF78DD3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42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3DE4-2839-47E2-A7DC-986528374933}" type="datetimeFigureOut">
              <a:rPr lang="es-MX" smtClean="0"/>
              <a:t>05/12/2024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3D8E-DE6F-41AD-A24D-48FF78DD3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023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3DE4-2839-47E2-A7DC-986528374933}" type="datetimeFigureOut">
              <a:rPr lang="es-MX" smtClean="0"/>
              <a:t>05/12/2024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3D8E-DE6F-41AD-A24D-48FF78DD3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535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3DE4-2839-47E2-A7DC-986528374933}" type="datetimeFigureOut">
              <a:rPr lang="es-MX" smtClean="0"/>
              <a:t>05/12/2024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3D8E-DE6F-41AD-A24D-48FF78DD3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36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3DE4-2839-47E2-A7DC-986528374933}" type="datetimeFigureOut">
              <a:rPr lang="es-MX" smtClean="0"/>
              <a:t>05/12/2024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3D8E-DE6F-41AD-A24D-48FF78DD3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939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3DE4-2839-47E2-A7DC-986528374933}" type="datetimeFigureOut">
              <a:rPr lang="es-MX" smtClean="0"/>
              <a:t>05/12/2024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3D8E-DE6F-41AD-A24D-48FF78DD3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73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3DE4-2839-47E2-A7DC-986528374933}" type="datetimeFigureOut">
              <a:rPr lang="es-MX" smtClean="0"/>
              <a:t>05/12/2024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3D8E-DE6F-41AD-A24D-48FF78DD3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275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E3DE4-2839-47E2-A7DC-986528374933}" type="datetimeFigureOut">
              <a:rPr lang="es-MX" smtClean="0"/>
              <a:t>05/12/2024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3D8E-DE6F-41AD-A24D-48FF78DD3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4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1337" t="3925" r="11337" b="3583"/>
          <a:stretch/>
        </p:blipFill>
        <p:spPr>
          <a:xfrm>
            <a:off x="-67484" y="-50800"/>
            <a:ext cx="9278968" cy="69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27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0</Words>
  <Application>Microsoft Office PowerPoint</Application>
  <PresentationFormat>Carta (216 x 279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Enerya S.A de C.V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Antonio Placencia Rivera</dc:creator>
  <cp:lastModifiedBy>Ruben Antonio Placencia Rivera</cp:lastModifiedBy>
  <cp:revision>2</cp:revision>
  <dcterms:created xsi:type="dcterms:W3CDTF">2024-12-05T20:45:55Z</dcterms:created>
  <dcterms:modified xsi:type="dcterms:W3CDTF">2024-12-05T22:26:32Z</dcterms:modified>
</cp:coreProperties>
</file>