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125" d="100"/>
          <a:sy n="125" d="100"/>
        </p:scale>
        <p:origin x="1512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D34D8-BF71-13C0-8738-AD6DED172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575C8E-2B7E-6CED-98F1-DEC799B8F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BDC8EC-B828-146F-8293-3FFFEDA7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69FD-839D-494B-BA8A-17DDCADC6604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6AD2D3-7A75-D985-7172-5BB6DF85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AF74A3-CED2-CA1F-0DB0-E4FDFDA4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2758-32DE-48DD-8985-ABEFCA4DCE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18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E88C7-3BC7-3E7D-9AD9-B4BBFF22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2AFE26-9569-F97A-CAD7-07F06ED5D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3A8FA1-777B-2A59-4E7A-0B54E500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69FD-839D-494B-BA8A-17DDCADC6604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46AC97-5443-6B1F-E570-A343879E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F68503-1EE8-392F-94CB-C6D7AD89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2758-32DE-48DD-8985-ABEFCA4DCE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690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B22968-B84D-B32D-6C57-AE1DAA8C9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DA920A-B272-FAA4-EDB0-E80787F31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86DCFE-9DA5-09FF-1CA8-52FAC1F6A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69FD-839D-494B-BA8A-17DDCADC6604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B5FDB5-7C21-FCB5-5B2C-1B6F6BDE8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473FAF-BC4A-9FB3-E8C6-11CD9C78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2758-32DE-48DD-8985-ABEFCA4DCE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2984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CBA14-04B8-010F-CA17-033CEB9B2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D698F9-A1C5-0A05-EF5C-C2B52C936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34DD35-9678-905B-1CE1-F578955B5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69FD-839D-494B-BA8A-17DDCADC6604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12533F-1413-2DFB-7871-793EB0CAE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503A47-4117-A8EB-06A9-C33303FF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2758-32DE-48DD-8985-ABEFCA4DCE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361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18FF0-5423-DCB8-34E1-41053BE24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8D0E26-06E9-91AE-EE83-F905971B3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4D1B88-55B2-70D1-B41F-AFD59225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69FD-839D-494B-BA8A-17DDCADC6604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5B422C-7003-3488-7105-5C5648437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4710C8-FFD4-C448-E1AD-E489F3E2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2758-32DE-48DD-8985-ABEFCA4DCE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556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13DD6-B549-B714-E30B-777115691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F88785-6132-068D-93F7-4A5295B65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EDDA8D-3B54-EB01-ACAB-C6BF3E5B7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F557F2-4957-7B3F-1D8C-BC75382E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69FD-839D-494B-BA8A-17DDCADC6604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B91116-013A-4E55-ABD3-B3833BB32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AFD547-EB75-1341-71B2-87D7BBDD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2758-32DE-48DD-8985-ABEFCA4DCE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7495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DD9EC-A296-9F75-0CBC-CE6F947A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67CEC8-A87F-81B5-C173-345FCFA87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CCFAAC7-86F2-B9FE-09B9-3160726F0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D1246A1-4DB8-7794-29AF-DF37CEADA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1CD789-9B5C-F193-F824-CF54A3AA6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DB0747-4801-20B9-A801-4326C4800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69FD-839D-494B-BA8A-17DDCADC6604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09D70E-E912-6F76-E761-40145DFE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DA56985-3577-B826-303A-9FC76437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2758-32DE-48DD-8985-ABEFCA4DCE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97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9D0DB-99AE-1639-B2E3-3728A877E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9AC5488-4743-A84B-1C2E-8957104A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69FD-839D-494B-BA8A-17DDCADC6604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BDAF63-616F-194E-A338-B538393E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53970C-8199-56E6-DBAE-51C42FE09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2758-32DE-48DD-8985-ABEFCA4DCE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759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86973D-5929-04F6-04FC-448F1BB6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69FD-839D-494B-BA8A-17DDCADC6604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DFC8282-6E98-B313-053E-34C0E0A0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ABBDFD-C3B2-B1F3-5C85-38AE8FCA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2758-32DE-48DD-8985-ABEFCA4DCE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577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231FE7-114B-9E6C-08EE-172E1A1CC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055DF1-C148-ED66-132A-BCE89DBAD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6967A3-AF80-B683-FBDF-3A605CA0C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2A8E20-1DF8-8AB4-99A0-AB5864BD7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69FD-839D-494B-BA8A-17DDCADC6604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DDF2CB-0587-DCED-15AE-B3A6CFBA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DAF394-93EC-2CCC-86F6-2CD670DA2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2758-32DE-48DD-8985-ABEFCA4DCE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365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A32FE-9693-B9D3-BE09-326C17AD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B2787E-DF84-3DCB-D00D-4FB14D98E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3DAB04-7E15-BF9E-EFBC-E71C20D9A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BF6842-27A7-5551-EFDF-9B98B8AC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369FD-839D-494B-BA8A-17DDCADC6604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977966-0C37-DF8A-85C7-2C9C83A60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A43DE0-CF7E-87E3-DD59-A49ECD92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02758-32DE-48DD-8985-ABEFCA4DCE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473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CFF31A5-D636-FB71-CDE6-4B41F362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842D41-126C-36E3-FE3F-6AF749ED5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48C5E8-C672-C8F6-DE27-539E0F5498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369FD-839D-494B-BA8A-17DDCADC6604}" type="datetimeFigureOut">
              <a:rPr lang="es-MX" smtClean="0"/>
              <a:t>13/06/2023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7BA5BB-178A-157D-6A26-2AD09EBEA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9CA4E3-E659-1125-2730-A60CB09B3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02758-32DE-48DD-8985-ABEFCA4DCE9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299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28">
            <a:extLst>
              <a:ext uri="{FF2B5EF4-FFF2-40B4-BE49-F238E27FC236}">
                <a16:creationId xmlns:a16="http://schemas.microsoft.com/office/drawing/2014/main" id="{7371960F-8124-0446-D3DE-20BE29953872}"/>
              </a:ext>
            </a:extLst>
          </p:cNvPr>
          <p:cNvSpPr txBox="1"/>
          <p:nvPr/>
        </p:nvSpPr>
        <p:spPr>
          <a:xfrm>
            <a:off x="4599297" y="505482"/>
            <a:ext cx="216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Pantalla Inicial</a:t>
            </a:r>
            <a:endParaRPr lang="es-MX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EB61BDAD-6CF2-1DD1-662A-B991EF6D7729}"/>
              </a:ext>
            </a:extLst>
          </p:cNvPr>
          <p:cNvSpPr/>
          <p:nvPr/>
        </p:nvSpPr>
        <p:spPr>
          <a:xfrm>
            <a:off x="3263867" y="947061"/>
            <a:ext cx="4226649" cy="3253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D0DD7A8F-8B34-336D-D6FB-7C5C8A6C0822}"/>
              </a:ext>
            </a:extLst>
          </p:cNvPr>
          <p:cNvSpPr/>
          <p:nvPr/>
        </p:nvSpPr>
        <p:spPr>
          <a:xfrm>
            <a:off x="4464752" y="1748083"/>
            <a:ext cx="1683595" cy="231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A8D6DD0-8446-8598-95A0-73F38CE4431E}"/>
              </a:ext>
            </a:extLst>
          </p:cNvPr>
          <p:cNvSpPr txBox="1"/>
          <p:nvPr/>
        </p:nvSpPr>
        <p:spPr>
          <a:xfrm>
            <a:off x="4552614" y="1524204"/>
            <a:ext cx="2164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Número de Nómina</a:t>
            </a:r>
            <a:endParaRPr lang="es-MX" sz="1100" dirty="0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4CD52DD3-A9CD-FCA7-30CD-12A508424180}"/>
              </a:ext>
            </a:extLst>
          </p:cNvPr>
          <p:cNvSpPr/>
          <p:nvPr/>
        </p:nvSpPr>
        <p:spPr>
          <a:xfrm>
            <a:off x="4464752" y="2471064"/>
            <a:ext cx="1683595" cy="231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4E3EA3B9-9529-4A2E-4CF3-4DE149C64B64}"/>
              </a:ext>
            </a:extLst>
          </p:cNvPr>
          <p:cNvSpPr txBox="1"/>
          <p:nvPr/>
        </p:nvSpPr>
        <p:spPr>
          <a:xfrm>
            <a:off x="4725334" y="2245842"/>
            <a:ext cx="2164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Contraseña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233096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DEE1EBA-E8D7-854F-E25D-0D1A0CB30F6A}"/>
              </a:ext>
            </a:extLst>
          </p:cNvPr>
          <p:cNvSpPr txBox="1"/>
          <p:nvPr/>
        </p:nvSpPr>
        <p:spPr>
          <a:xfrm>
            <a:off x="5138924" y="-62855"/>
            <a:ext cx="261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Pantalla Responsables</a:t>
            </a:r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A05E048-E7BE-4BF8-866A-06E037D39714}"/>
              </a:ext>
            </a:extLst>
          </p:cNvPr>
          <p:cNvSpPr/>
          <p:nvPr/>
        </p:nvSpPr>
        <p:spPr>
          <a:xfrm>
            <a:off x="134587" y="275714"/>
            <a:ext cx="2486693" cy="3253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Diagrama de flujo: tarjeta 15">
            <a:extLst>
              <a:ext uri="{FF2B5EF4-FFF2-40B4-BE49-F238E27FC236}">
                <a16:creationId xmlns:a16="http://schemas.microsoft.com/office/drawing/2014/main" id="{D31BBFE6-4257-4944-935B-0DE1D4AFED55}"/>
              </a:ext>
            </a:extLst>
          </p:cNvPr>
          <p:cNvSpPr/>
          <p:nvPr/>
        </p:nvSpPr>
        <p:spPr>
          <a:xfrm>
            <a:off x="520536" y="1202912"/>
            <a:ext cx="325731" cy="32180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Diagrama de flujo: tarjeta 16">
            <a:extLst>
              <a:ext uri="{FF2B5EF4-FFF2-40B4-BE49-F238E27FC236}">
                <a16:creationId xmlns:a16="http://schemas.microsoft.com/office/drawing/2014/main" id="{187653AE-AC0D-CDB9-5423-D7196A63E7B1}"/>
              </a:ext>
            </a:extLst>
          </p:cNvPr>
          <p:cNvSpPr/>
          <p:nvPr/>
        </p:nvSpPr>
        <p:spPr>
          <a:xfrm>
            <a:off x="510070" y="1665567"/>
            <a:ext cx="325731" cy="32180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Diagrama de flujo: tarjeta 17">
            <a:extLst>
              <a:ext uri="{FF2B5EF4-FFF2-40B4-BE49-F238E27FC236}">
                <a16:creationId xmlns:a16="http://schemas.microsoft.com/office/drawing/2014/main" id="{39B07A77-F0F4-66D2-6D89-B9CC22A22231}"/>
              </a:ext>
            </a:extLst>
          </p:cNvPr>
          <p:cNvSpPr/>
          <p:nvPr/>
        </p:nvSpPr>
        <p:spPr>
          <a:xfrm>
            <a:off x="510069" y="2128222"/>
            <a:ext cx="325731" cy="32180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AB9332F-4D49-41A1-524B-2B8915452E0F}"/>
              </a:ext>
            </a:extLst>
          </p:cNvPr>
          <p:cNvSpPr txBox="1"/>
          <p:nvPr/>
        </p:nvSpPr>
        <p:spPr>
          <a:xfrm>
            <a:off x="846267" y="1233010"/>
            <a:ext cx="2164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Embarque 2023</a:t>
            </a:r>
            <a:endParaRPr lang="es-MX" sz="1100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6899C0F-A0D6-22A4-47EB-7459A809DFF6}"/>
              </a:ext>
            </a:extLst>
          </p:cNvPr>
          <p:cNvSpPr txBox="1"/>
          <p:nvPr/>
        </p:nvSpPr>
        <p:spPr>
          <a:xfrm>
            <a:off x="846267" y="1692606"/>
            <a:ext cx="2164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Embarque 2022</a:t>
            </a:r>
            <a:endParaRPr lang="es-MX" sz="11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D87FEBE-9F24-A517-37C8-A22108276896}"/>
              </a:ext>
            </a:extLst>
          </p:cNvPr>
          <p:cNvSpPr txBox="1"/>
          <p:nvPr/>
        </p:nvSpPr>
        <p:spPr>
          <a:xfrm>
            <a:off x="888782" y="2158320"/>
            <a:ext cx="2164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Embarque 2021</a:t>
            </a:r>
            <a:endParaRPr lang="es-MX" sz="1100" dirty="0"/>
          </a:p>
        </p:txBody>
      </p:sp>
      <p:sp>
        <p:nvSpPr>
          <p:cNvPr id="22" name="Diagrama de flujo: tarjeta 21">
            <a:extLst>
              <a:ext uri="{FF2B5EF4-FFF2-40B4-BE49-F238E27FC236}">
                <a16:creationId xmlns:a16="http://schemas.microsoft.com/office/drawing/2014/main" id="{F4BA2C86-7699-FBCC-58E0-8E9B7EDCEC7A}"/>
              </a:ext>
            </a:extLst>
          </p:cNvPr>
          <p:cNvSpPr/>
          <p:nvPr/>
        </p:nvSpPr>
        <p:spPr>
          <a:xfrm>
            <a:off x="510069" y="2622863"/>
            <a:ext cx="325731" cy="32180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8EB8DA32-00DC-09B6-BFEB-B3D7FEBED06D}"/>
              </a:ext>
            </a:extLst>
          </p:cNvPr>
          <p:cNvSpPr txBox="1"/>
          <p:nvPr/>
        </p:nvSpPr>
        <p:spPr>
          <a:xfrm>
            <a:off x="888782" y="2652961"/>
            <a:ext cx="2164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Embarque 2020</a:t>
            </a:r>
            <a:endParaRPr lang="es-MX" sz="1100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8AA5BC4-E595-3D37-C1E4-E7EC4EE54DD6}"/>
              </a:ext>
            </a:extLst>
          </p:cNvPr>
          <p:cNvSpPr/>
          <p:nvPr/>
        </p:nvSpPr>
        <p:spPr>
          <a:xfrm>
            <a:off x="2668646" y="278914"/>
            <a:ext cx="2270149" cy="3253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Diagrama de flujo: tarjeta 24">
            <a:extLst>
              <a:ext uri="{FF2B5EF4-FFF2-40B4-BE49-F238E27FC236}">
                <a16:creationId xmlns:a16="http://schemas.microsoft.com/office/drawing/2014/main" id="{33164FD8-7C04-1033-7FC5-E048037CC6D1}"/>
              </a:ext>
            </a:extLst>
          </p:cNvPr>
          <p:cNvSpPr/>
          <p:nvPr/>
        </p:nvSpPr>
        <p:spPr>
          <a:xfrm>
            <a:off x="2879391" y="1219171"/>
            <a:ext cx="325731" cy="32180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Diagrama de flujo: tarjeta 25">
            <a:extLst>
              <a:ext uri="{FF2B5EF4-FFF2-40B4-BE49-F238E27FC236}">
                <a16:creationId xmlns:a16="http://schemas.microsoft.com/office/drawing/2014/main" id="{DEF181E4-9AE9-50B6-3110-D9B20435CCA0}"/>
              </a:ext>
            </a:extLst>
          </p:cNvPr>
          <p:cNvSpPr/>
          <p:nvPr/>
        </p:nvSpPr>
        <p:spPr>
          <a:xfrm>
            <a:off x="2868925" y="1681826"/>
            <a:ext cx="325731" cy="32180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Diagrama de flujo: tarjeta 26">
            <a:extLst>
              <a:ext uri="{FF2B5EF4-FFF2-40B4-BE49-F238E27FC236}">
                <a16:creationId xmlns:a16="http://schemas.microsoft.com/office/drawing/2014/main" id="{94B3AE70-F56C-43CE-CF89-1E425EDC42C6}"/>
              </a:ext>
            </a:extLst>
          </p:cNvPr>
          <p:cNvSpPr/>
          <p:nvPr/>
        </p:nvSpPr>
        <p:spPr>
          <a:xfrm>
            <a:off x="2868924" y="2144481"/>
            <a:ext cx="325731" cy="32180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8AFF245-2C70-429D-8E52-DC3AD8147E81}"/>
              </a:ext>
            </a:extLst>
          </p:cNvPr>
          <p:cNvSpPr txBox="1"/>
          <p:nvPr/>
        </p:nvSpPr>
        <p:spPr>
          <a:xfrm>
            <a:off x="3205122" y="1249269"/>
            <a:ext cx="2164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Enero</a:t>
            </a:r>
            <a:endParaRPr lang="es-MX" sz="11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A28DC89-24CF-3AD3-2F01-6A558020E746}"/>
              </a:ext>
            </a:extLst>
          </p:cNvPr>
          <p:cNvSpPr txBox="1"/>
          <p:nvPr/>
        </p:nvSpPr>
        <p:spPr>
          <a:xfrm>
            <a:off x="3205122" y="1708865"/>
            <a:ext cx="2164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Febrero</a:t>
            </a:r>
            <a:endParaRPr lang="es-MX" sz="11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A3B5BE5-9CC9-464F-011F-8728E86505FA}"/>
              </a:ext>
            </a:extLst>
          </p:cNvPr>
          <p:cNvSpPr txBox="1"/>
          <p:nvPr/>
        </p:nvSpPr>
        <p:spPr>
          <a:xfrm>
            <a:off x="3247637" y="2174579"/>
            <a:ext cx="2164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Marzo</a:t>
            </a:r>
            <a:endParaRPr lang="es-MX" sz="1100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82619CF9-AEF6-0804-AC8F-947FCB7217C2}"/>
              </a:ext>
            </a:extLst>
          </p:cNvPr>
          <p:cNvSpPr/>
          <p:nvPr/>
        </p:nvSpPr>
        <p:spPr>
          <a:xfrm>
            <a:off x="4986161" y="272481"/>
            <a:ext cx="2270149" cy="3253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Diagrama de flujo: tarjeta 31">
            <a:extLst>
              <a:ext uri="{FF2B5EF4-FFF2-40B4-BE49-F238E27FC236}">
                <a16:creationId xmlns:a16="http://schemas.microsoft.com/office/drawing/2014/main" id="{54924136-4E60-5C7E-4621-88ABBA2A2FC9}"/>
              </a:ext>
            </a:extLst>
          </p:cNvPr>
          <p:cNvSpPr/>
          <p:nvPr/>
        </p:nvSpPr>
        <p:spPr>
          <a:xfrm>
            <a:off x="5268716" y="1199679"/>
            <a:ext cx="325731" cy="32180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Diagrama de flujo: tarjeta 32">
            <a:extLst>
              <a:ext uri="{FF2B5EF4-FFF2-40B4-BE49-F238E27FC236}">
                <a16:creationId xmlns:a16="http://schemas.microsoft.com/office/drawing/2014/main" id="{42DF5695-6CA0-9F8C-9C56-CC9ED51B7C78}"/>
              </a:ext>
            </a:extLst>
          </p:cNvPr>
          <p:cNvSpPr/>
          <p:nvPr/>
        </p:nvSpPr>
        <p:spPr>
          <a:xfrm>
            <a:off x="5258250" y="1662334"/>
            <a:ext cx="325731" cy="32180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Diagrama de flujo: tarjeta 33">
            <a:extLst>
              <a:ext uri="{FF2B5EF4-FFF2-40B4-BE49-F238E27FC236}">
                <a16:creationId xmlns:a16="http://schemas.microsoft.com/office/drawing/2014/main" id="{1DD8AB3F-B263-F895-F1A6-FAA655ECFDA3}"/>
              </a:ext>
            </a:extLst>
          </p:cNvPr>
          <p:cNvSpPr/>
          <p:nvPr/>
        </p:nvSpPr>
        <p:spPr>
          <a:xfrm>
            <a:off x="5258249" y="2124989"/>
            <a:ext cx="325731" cy="32180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E8F4AAF-1908-8BB6-AE26-E5EEB7559227}"/>
              </a:ext>
            </a:extLst>
          </p:cNvPr>
          <p:cNvSpPr txBox="1"/>
          <p:nvPr/>
        </p:nvSpPr>
        <p:spPr>
          <a:xfrm>
            <a:off x="5594447" y="1229777"/>
            <a:ext cx="2164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USA</a:t>
            </a:r>
            <a:endParaRPr lang="es-MX" sz="1100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113DCED-6D95-9723-9C44-BD4752EA9396}"/>
              </a:ext>
            </a:extLst>
          </p:cNvPr>
          <p:cNvSpPr txBox="1"/>
          <p:nvPr/>
        </p:nvSpPr>
        <p:spPr>
          <a:xfrm>
            <a:off x="5583980" y="1689373"/>
            <a:ext cx="2164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Centro América</a:t>
            </a:r>
            <a:endParaRPr lang="es-MX" sz="1100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FE989BE-843D-60F8-0542-3029B4D6C356}"/>
              </a:ext>
            </a:extLst>
          </p:cNvPr>
          <p:cNvSpPr txBox="1"/>
          <p:nvPr/>
        </p:nvSpPr>
        <p:spPr>
          <a:xfrm>
            <a:off x="5594447" y="2155087"/>
            <a:ext cx="2164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Armadoras</a:t>
            </a:r>
            <a:endParaRPr lang="es-MX" sz="110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6ABA2CC2-B4F1-16DB-1FB1-402B86EDD564}"/>
              </a:ext>
            </a:extLst>
          </p:cNvPr>
          <p:cNvSpPr/>
          <p:nvPr/>
        </p:nvSpPr>
        <p:spPr>
          <a:xfrm>
            <a:off x="7318501" y="275714"/>
            <a:ext cx="2270149" cy="3253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Diagrama de flujo: tarjeta 38">
            <a:extLst>
              <a:ext uri="{FF2B5EF4-FFF2-40B4-BE49-F238E27FC236}">
                <a16:creationId xmlns:a16="http://schemas.microsoft.com/office/drawing/2014/main" id="{98DE3F87-6FE1-9E1A-D183-B347DED20516}"/>
              </a:ext>
            </a:extLst>
          </p:cNvPr>
          <p:cNvSpPr/>
          <p:nvPr/>
        </p:nvSpPr>
        <p:spPr>
          <a:xfrm>
            <a:off x="7590362" y="1189073"/>
            <a:ext cx="325731" cy="32180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Diagrama de flujo: tarjeta 39">
            <a:extLst>
              <a:ext uri="{FF2B5EF4-FFF2-40B4-BE49-F238E27FC236}">
                <a16:creationId xmlns:a16="http://schemas.microsoft.com/office/drawing/2014/main" id="{D5714CA3-D371-142F-3B40-357BCB4A9B1A}"/>
              </a:ext>
            </a:extLst>
          </p:cNvPr>
          <p:cNvSpPr/>
          <p:nvPr/>
        </p:nvSpPr>
        <p:spPr>
          <a:xfrm>
            <a:off x="7579896" y="1651728"/>
            <a:ext cx="325731" cy="32180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Diagrama de flujo: tarjeta 40">
            <a:extLst>
              <a:ext uri="{FF2B5EF4-FFF2-40B4-BE49-F238E27FC236}">
                <a16:creationId xmlns:a16="http://schemas.microsoft.com/office/drawing/2014/main" id="{4B003B08-EFF5-1C4F-557C-1693E90367DE}"/>
              </a:ext>
            </a:extLst>
          </p:cNvPr>
          <p:cNvSpPr/>
          <p:nvPr/>
        </p:nvSpPr>
        <p:spPr>
          <a:xfrm>
            <a:off x="7579895" y="2114383"/>
            <a:ext cx="325731" cy="32180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3E5D7EC1-893E-CE68-2A22-59DAF85974CB}"/>
              </a:ext>
            </a:extLst>
          </p:cNvPr>
          <p:cNvSpPr txBox="1"/>
          <p:nvPr/>
        </p:nvSpPr>
        <p:spPr>
          <a:xfrm>
            <a:off x="7919363" y="1189073"/>
            <a:ext cx="2164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Cliente 1</a:t>
            </a:r>
            <a:endParaRPr lang="es-MX" sz="11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8508D9BB-5CD0-0F85-7EBA-17FDDEC187C6}"/>
              </a:ext>
            </a:extLst>
          </p:cNvPr>
          <p:cNvSpPr txBox="1"/>
          <p:nvPr/>
        </p:nvSpPr>
        <p:spPr>
          <a:xfrm>
            <a:off x="7905626" y="1678767"/>
            <a:ext cx="2164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Cliente 2</a:t>
            </a:r>
            <a:endParaRPr lang="es-MX" sz="1100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5AF6116F-C25D-1560-3AE7-A2C46AF0598E}"/>
              </a:ext>
            </a:extLst>
          </p:cNvPr>
          <p:cNvSpPr txBox="1"/>
          <p:nvPr/>
        </p:nvSpPr>
        <p:spPr>
          <a:xfrm>
            <a:off x="7919363" y="2114383"/>
            <a:ext cx="2164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Cliente 3</a:t>
            </a:r>
            <a:endParaRPr lang="es-MX" sz="11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D35A75F-87B7-171B-1212-687667EAECEB}"/>
              </a:ext>
            </a:extLst>
          </p:cNvPr>
          <p:cNvSpPr txBox="1"/>
          <p:nvPr/>
        </p:nvSpPr>
        <p:spPr>
          <a:xfrm>
            <a:off x="8148357" y="253196"/>
            <a:ext cx="853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Clientes</a:t>
            </a:r>
            <a:endParaRPr lang="es-MX" sz="1200" b="1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5428D668-EFBD-C798-A876-13458838D36E}"/>
              </a:ext>
            </a:extLst>
          </p:cNvPr>
          <p:cNvSpPr txBox="1"/>
          <p:nvPr/>
        </p:nvSpPr>
        <p:spPr>
          <a:xfrm>
            <a:off x="5812974" y="272362"/>
            <a:ext cx="853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Destinos</a:t>
            </a:r>
            <a:endParaRPr lang="es-MX" sz="1200" b="1" dirty="0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C399E566-BB17-ECCD-450F-557D83B770D4}"/>
              </a:ext>
            </a:extLst>
          </p:cNvPr>
          <p:cNvSpPr/>
          <p:nvPr/>
        </p:nvSpPr>
        <p:spPr>
          <a:xfrm>
            <a:off x="9619778" y="275714"/>
            <a:ext cx="2270149" cy="3253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Diagrama de flujo: tarjeta 47">
            <a:extLst>
              <a:ext uri="{FF2B5EF4-FFF2-40B4-BE49-F238E27FC236}">
                <a16:creationId xmlns:a16="http://schemas.microsoft.com/office/drawing/2014/main" id="{FFF25926-25E8-1583-8A18-B0D85680D0B6}"/>
              </a:ext>
            </a:extLst>
          </p:cNvPr>
          <p:cNvSpPr/>
          <p:nvPr/>
        </p:nvSpPr>
        <p:spPr>
          <a:xfrm>
            <a:off x="9891639" y="1189073"/>
            <a:ext cx="325731" cy="32180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Diagrama de flujo: tarjeta 48">
            <a:extLst>
              <a:ext uri="{FF2B5EF4-FFF2-40B4-BE49-F238E27FC236}">
                <a16:creationId xmlns:a16="http://schemas.microsoft.com/office/drawing/2014/main" id="{2721219B-6A15-644E-CEEE-9D4218E5373F}"/>
              </a:ext>
            </a:extLst>
          </p:cNvPr>
          <p:cNvSpPr/>
          <p:nvPr/>
        </p:nvSpPr>
        <p:spPr>
          <a:xfrm>
            <a:off x="9881173" y="1651728"/>
            <a:ext cx="325731" cy="32180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Diagrama de flujo: tarjeta 49">
            <a:extLst>
              <a:ext uri="{FF2B5EF4-FFF2-40B4-BE49-F238E27FC236}">
                <a16:creationId xmlns:a16="http://schemas.microsoft.com/office/drawing/2014/main" id="{C40CA66E-1BB0-5DE3-EBC9-B8CF3C987B23}"/>
              </a:ext>
            </a:extLst>
          </p:cNvPr>
          <p:cNvSpPr/>
          <p:nvPr/>
        </p:nvSpPr>
        <p:spPr>
          <a:xfrm>
            <a:off x="9881172" y="2114383"/>
            <a:ext cx="325731" cy="321806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71880064-613F-584A-3E8A-A238679607C4}"/>
              </a:ext>
            </a:extLst>
          </p:cNvPr>
          <p:cNvSpPr txBox="1"/>
          <p:nvPr/>
        </p:nvSpPr>
        <p:spPr>
          <a:xfrm>
            <a:off x="10295483" y="1182610"/>
            <a:ext cx="2164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 165465465</a:t>
            </a:r>
            <a:endParaRPr lang="es-MX" sz="1100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383CC0F-00C9-A35A-250F-527FF1F2861E}"/>
              </a:ext>
            </a:extLst>
          </p:cNvPr>
          <p:cNvSpPr txBox="1"/>
          <p:nvPr/>
        </p:nvSpPr>
        <p:spPr>
          <a:xfrm>
            <a:off x="10331802" y="1639088"/>
            <a:ext cx="2164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5982961651</a:t>
            </a:r>
            <a:endParaRPr lang="es-MX" sz="1100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DF3DEBBA-D2C5-087E-56F3-B93327876F5B}"/>
              </a:ext>
            </a:extLst>
          </p:cNvPr>
          <p:cNvSpPr txBox="1"/>
          <p:nvPr/>
        </p:nvSpPr>
        <p:spPr>
          <a:xfrm>
            <a:off x="10339734" y="2116461"/>
            <a:ext cx="2164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651651651</a:t>
            </a:r>
            <a:endParaRPr lang="es-MX" sz="1100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F804A02E-4635-DBC9-2D7B-62DDB00D87C8}"/>
              </a:ext>
            </a:extLst>
          </p:cNvPr>
          <p:cNvSpPr txBox="1"/>
          <p:nvPr/>
        </p:nvSpPr>
        <p:spPr>
          <a:xfrm>
            <a:off x="9891639" y="248667"/>
            <a:ext cx="1675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Números de Pedido</a:t>
            </a:r>
            <a:endParaRPr lang="es-MX" sz="1200" b="1" dirty="0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0E556917-EC24-F5DA-F2EF-1E224034D7FF}"/>
              </a:ext>
            </a:extLst>
          </p:cNvPr>
          <p:cNvSpPr/>
          <p:nvPr/>
        </p:nvSpPr>
        <p:spPr>
          <a:xfrm>
            <a:off x="2587799" y="3776314"/>
            <a:ext cx="4731269" cy="2656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4A9786DD-A81B-BBF4-C710-5F6200F5DFC8}"/>
              </a:ext>
            </a:extLst>
          </p:cNvPr>
          <p:cNvSpPr txBox="1"/>
          <p:nvPr/>
        </p:nvSpPr>
        <p:spPr>
          <a:xfrm>
            <a:off x="4131876" y="3831453"/>
            <a:ext cx="13273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Tomar Fotografía</a:t>
            </a:r>
            <a:endParaRPr lang="es-MX" sz="1200" b="1" dirty="0"/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D5426001-5230-E3B9-61C8-2FED5B0D991A}"/>
              </a:ext>
            </a:extLst>
          </p:cNvPr>
          <p:cNvSpPr/>
          <p:nvPr/>
        </p:nvSpPr>
        <p:spPr>
          <a:xfrm>
            <a:off x="564595" y="552719"/>
            <a:ext cx="1683595" cy="231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ED1F135C-E4D9-7B33-65C2-71AA5B52BA45}"/>
              </a:ext>
            </a:extLst>
          </p:cNvPr>
          <p:cNvSpPr txBox="1"/>
          <p:nvPr/>
        </p:nvSpPr>
        <p:spPr>
          <a:xfrm>
            <a:off x="652457" y="328840"/>
            <a:ext cx="2164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Nombre de la Carpeta</a:t>
            </a:r>
            <a:endParaRPr lang="es-MX" sz="1100" dirty="0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34C90D11-33FF-C2E1-F58C-5FA6C10C0C35}"/>
              </a:ext>
            </a:extLst>
          </p:cNvPr>
          <p:cNvSpPr/>
          <p:nvPr/>
        </p:nvSpPr>
        <p:spPr>
          <a:xfrm>
            <a:off x="1082625" y="854471"/>
            <a:ext cx="604368" cy="15697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Aceptar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2122D85C-5B7D-7187-4FFA-B79A375DB485}"/>
              </a:ext>
            </a:extLst>
          </p:cNvPr>
          <p:cNvSpPr/>
          <p:nvPr/>
        </p:nvSpPr>
        <p:spPr>
          <a:xfrm>
            <a:off x="5334817" y="649841"/>
            <a:ext cx="1683595" cy="231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ADBD89F-825C-6A4B-254C-10D8645CEEFC}"/>
              </a:ext>
            </a:extLst>
          </p:cNvPr>
          <p:cNvSpPr txBox="1"/>
          <p:nvPr/>
        </p:nvSpPr>
        <p:spPr>
          <a:xfrm>
            <a:off x="5422679" y="425962"/>
            <a:ext cx="2164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Nombre de la Carpeta</a:t>
            </a:r>
            <a:endParaRPr lang="es-MX" sz="1100" dirty="0"/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93F4C33A-07AA-5645-E823-58A80D1164DB}"/>
              </a:ext>
            </a:extLst>
          </p:cNvPr>
          <p:cNvSpPr/>
          <p:nvPr/>
        </p:nvSpPr>
        <p:spPr>
          <a:xfrm>
            <a:off x="5852847" y="951593"/>
            <a:ext cx="604368" cy="15697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Aceptar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90BE84F9-6064-6A90-06C3-EF0933717F9F}"/>
              </a:ext>
            </a:extLst>
          </p:cNvPr>
          <p:cNvSpPr/>
          <p:nvPr/>
        </p:nvSpPr>
        <p:spPr>
          <a:xfrm>
            <a:off x="7556256" y="644065"/>
            <a:ext cx="1683595" cy="231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97D1D84B-EC83-F9BA-3250-1A1B9DF046AE}"/>
              </a:ext>
            </a:extLst>
          </p:cNvPr>
          <p:cNvSpPr txBox="1"/>
          <p:nvPr/>
        </p:nvSpPr>
        <p:spPr>
          <a:xfrm>
            <a:off x="7644118" y="420186"/>
            <a:ext cx="2164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Nombre de la Carpeta</a:t>
            </a:r>
            <a:endParaRPr lang="es-MX" sz="1100" dirty="0"/>
          </a:p>
        </p:txBody>
      </p:sp>
      <p:sp>
        <p:nvSpPr>
          <p:cNvPr id="79" name="Rectángulo: esquinas redondeadas 78">
            <a:extLst>
              <a:ext uri="{FF2B5EF4-FFF2-40B4-BE49-F238E27FC236}">
                <a16:creationId xmlns:a16="http://schemas.microsoft.com/office/drawing/2014/main" id="{C631EE2B-9759-102E-A32E-0E945A3929AF}"/>
              </a:ext>
            </a:extLst>
          </p:cNvPr>
          <p:cNvSpPr/>
          <p:nvPr/>
        </p:nvSpPr>
        <p:spPr>
          <a:xfrm>
            <a:off x="8074286" y="945817"/>
            <a:ext cx="604368" cy="15697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Aceptar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631B4B0C-D9CB-52E2-18C2-2D0CB43F6727}"/>
              </a:ext>
            </a:extLst>
          </p:cNvPr>
          <p:cNvSpPr/>
          <p:nvPr/>
        </p:nvSpPr>
        <p:spPr>
          <a:xfrm>
            <a:off x="9823415" y="618317"/>
            <a:ext cx="1683595" cy="231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C64E1143-9F2F-D317-B1C2-3B6523B914E4}"/>
              </a:ext>
            </a:extLst>
          </p:cNvPr>
          <p:cNvSpPr txBox="1"/>
          <p:nvPr/>
        </p:nvSpPr>
        <p:spPr>
          <a:xfrm>
            <a:off x="9911277" y="394438"/>
            <a:ext cx="2164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Nombre de la Carpeta</a:t>
            </a:r>
            <a:endParaRPr lang="es-MX" sz="1100" dirty="0"/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C140F466-8947-F517-D855-05C99F126843}"/>
              </a:ext>
            </a:extLst>
          </p:cNvPr>
          <p:cNvSpPr/>
          <p:nvPr/>
        </p:nvSpPr>
        <p:spPr>
          <a:xfrm>
            <a:off x="10341445" y="920069"/>
            <a:ext cx="604368" cy="15697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Aceptar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84" name="Flecha: hacia abajo 83">
            <a:extLst>
              <a:ext uri="{FF2B5EF4-FFF2-40B4-BE49-F238E27FC236}">
                <a16:creationId xmlns:a16="http://schemas.microsoft.com/office/drawing/2014/main" id="{4505ECB7-D2A2-FFE5-1C2B-C7DDAB560AFD}"/>
              </a:ext>
            </a:extLst>
          </p:cNvPr>
          <p:cNvSpPr/>
          <p:nvPr/>
        </p:nvSpPr>
        <p:spPr>
          <a:xfrm rot="5400000">
            <a:off x="9897455" y="2860948"/>
            <a:ext cx="373380" cy="7035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Flecha: hacia abajo 84">
            <a:extLst>
              <a:ext uri="{FF2B5EF4-FFF2-40B4-BE49-F238E27FC236}">
                <a16:creationId xmlns:a16="http://schemas.microsoft.com/office/drawing/2014/main" id="{BDACE8B4-FA68-4E33-8AB3-5F45C0B7CF4F}"/>
              </a:ext>
            </a:extLst>
          </p:cNvPr>
          <p:cNvSpPr/>
          <p:nvPr/>
        </p:nvSpPr>
        <p:spPr>
          <a:xfrm rot="5400000">
            <a:off x="7609877" y="2830611"/>
            <a:ext cx="373380" cy="7035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Flecha: hacia abajo 85">
            <a:extLst>
              <a:ext uri="{FF2B5EF4-FFF2-40B4-BE49-F238E27FC236}">
                <a16:creationId xmlns:a16="http://schemas.microsoft.com/office/drawing/2014/main" id="{A94DC5F7-6CB2-815B-A874-783DCC020F5D}"/>
              </a:ext>
            </a:extLst>
          </p:cNvPr>
          <p:cNvSpPr/>
          <p:nvPr/>
        </p:nvSpPr>
        <p:spPr>
          <a:xfrm rot="5400000">
            <a:off x="5433816" y="2835795"/>
            <a:ext cx="373380" cy="7035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Rectángulo: esquinas redondeadas 86">
            <a:extLst>
              <a:ext uri="{FF2B5EF4-FFF2-40B4-BE49-F238E27FC236}">
                <a16:creationId xmlns:a16="http://schemas.microsoft.com/office/drawing/2014/main" id="{BEEDBEE0-B16F-1F35-B019-136C94AC5639}"/>
              </a:ext>
            </a:extLst>
          </p:cNvPr>
          <p:cNvSpPr/>
          <p:nvPr/>
        </p:nvSpPr>
        <p:spPr>
          <a:xfrm>
            <a:off x="3677568" y="4583445"/>
            <a:ext cx="2294728" cy="10892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2B21F9AA-E92D-D6E2-AE12-3CCB1BC1DACD}"/>
              </a:ext>
            </a:extLst>
          </p:cNvPr>
          <p:cNvSpPr/>
          <p:nvPr/>
        </p:nvSpPr>
        <p:spPr>
          <a:xfrm>
            <a:off x="4525546" y="4809127"/>
            <a:ext cx="817976" cy="61708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10FE4F6E-84CB-AC3E-7E4C-79D813DBFEAB}"/>
              </a:ext>
            </a:extLst>
          </p:cNvPr>
          <p:cNvSpPr/>
          <p:nvPr/>
        </p:nvSpPr>
        <p:spPr>
          <a:xfrm>
            <a:off x="4680178" y="4915583"/>
            <a:ext cx="508712" cy="44144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Rectángulo: esquinas redondeadas 89">
            <a:extLst>
              <a:ext uri="{FF2B5EF4-FFF2-40B4-BE49-F238E27FC236}">
                <a16:creationId xmlns:a16="http://schemas.microsoft.com/office/drawing/2014/main" id="{F387101A-6240-8F24-E06D-4852672CF2A7}"/>
              </a:ext>
            </a:extLst>
          </p:cNvPr>
          <p:cNvSpPr/>
          <p:nvPr/>
        </p:nvSpPr>
        <p:spPr>
          <a:xfrm>
            <a:off x="3783692" y="4712259"/>
            <a:ext cx="817976" cy="968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81AB459B-ADCF-184D-6B88-95FBA48D1712}"/>
              </a:ext>
            </a:extLst>
          </p:cNvPr>
          <p:cNvSpPr/>
          <p:nvPr/>
        </p:nvSpPr>
        <p:spPr>
          <a:xfrm>
            <a:off x="146964" y="3606068"/>
            <a:ext cx="2054460" cy="32519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A5A68FDC-0A32-BFE0-D3C7-9A2D90DDDE3E}"/>
              </a:ext>
            </a:extLst>
          </p:cNvPr>
          <p:cNvSpPr txBox="1"/>
          <p:nvPr/>
        </p:nvSpPr>
        <p:spPr>
          <a:xfrm>
            <a:off x="831153" y="3554318"/>
            <a:ext cx="1516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Proceso</a:t>
            </a:r>
            <a:endParaRPr lang="es-MX" sz="1200" b="1" dirty="0"/>
          </a:p>
        </p:txBody>
      </p:sp>
      <p:sp>
        <p:nvSpPr>
          <p:cNvPr id="103" name="Diagrama de flujo: tarjeta 102">
            <a:extLst>
              <a:ext uri="{FF2B5EF4-FFF2-40B4-BE49-F238E27FC236}">
                <a16:creationId xmlns:a16="http://schemas.microsoft.com/office/drawing/2014/main" id="{29869030-DF3C-C461-D573-5DCED90CC3DE}"/>
              </a:ext>
            </a:extLst>
          </p:cNvPr>
          <p:cNvSpPr/>
          <p:nvPr/>
        </p:nvSpPr>
        <p:spPr>
          <a:xfrm>
            <a:off x="278727" y="3743790"/>
            <a:ext cx="325731" cy="263688"/>
          </a:xfrm>
          <a:prstGeom prst="flowChartPunchedCar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4" name="Diagrama de flujo: tarjeta 103">
            <a:extLst>
              <a:ext uri="{FF2B5EF4-FFF2-40B4-BE49-F238E27FC236}">
                <a16:creationId xmlns:a16="http://schemas.microsoft.com/office/drawing/2014/main" id="{9E48F0BF-D3D5-B048-B6FA-3959569A8D4A}"/>
              </a:ext>
            </a:extLst>
          </p:cNvPr>
          <p:cNvSpPr/>
          <p:nvPr/>
        </p:nvSpPr>
        <p:spPr>
          <a:xfrm>
            <a:off x="278727" y="4161484"/>
            <a:ext cx="325731" cy="263688"/>
          </a:xfrm>
          <a:prstGeom prst="flowChartPunchedCard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654D95B8-1FD0-FA05-2EC8-801CCAA95314}"/>
              </a:ext>
            </a:extLst>
          </p:cNvPr>
          <p:cNvSpPr txBox="1"/>
          <p:nvPr/>
        </p:nvSpPr>
        <p:spPr>
          <a:xfrm>
            <a:off x="729356" y="3776870"/>
            <a:ext cx="2164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Sin Cartón</a:t>
            </a:r>
            <a:endParaRPr lang="es-MX" sz="1100" dirty="0"/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A0D49301-DD53-6AF1-91AA-602087A9EA8F}"/>
              </a:ext>
            </a:extLst>
          </p:cNvPr>
          <p:cNvSpPr txBox="1"/>
          <p:nvPr/>
        </p:nvSpPr>
        <p:spPr>
          <a:xfrm>
            <a:off x="737289" y="4209282"/>
            <a:ext cx="2164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Con Accesorios</a:t>
            </a:r>
            <a:endParaRPr lang="es-MX" sz="1100" dirty="0"/>
          </a:p>
        </p:txBody>
      </p:sp>
      <p:sp>
        <p:nvSpPr>
          <p:cNvPr id="107" name="Diagrama de flujo: tarjeta 106">
            <a:extLst>
              <a:ext uri="{FF2B5EF4-FFF2-40B4-BE49-F238E27FC236}">
                <a16:creationId xmlns:a16="http://schemas.microsoft.com/office/drawing/2014/main" id="{EADE6A81-80CD-7C43-44F2-88A92A4EEC50}"/>
              </a:ext>
            </a:extLst>
          </p:cNvPr>
          <p:cNvSpPr/>
          <p:nvPr/>
        </p:nvSpPr>
        <p:spPr>
          <a:xfrm>
            <a:off x="256047" y="4553519"/>
            <a:ext cx="325731" cy="263688"/>
          </a:xfrm>
          <a:prstGeom prst="flowChartPunchedCar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D13733F1-45B0-00D0-9D13-7A9E291FA39E}"/>
              </a:ext>
            </a:extLst>
          </p:cNvPr>
          <p:cNvSpPr txBox="1"/>
          <p:nvPr/>
        </p:nvSpPr>
        <p:spPr>
          <a:xfrm>
            <a:off x="714609" y="4601317"/>
            <a:ext cx="2164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Con Cartón</a:t>
            </a:r>
            <a:endParaRPr lang="es-MX" sz="1100" dirty="0"/>
          </a:p>
        </p:txBody>
      </p:sp>
      <p:sp>
        <p:nvSpPr>
          <p:cNvPr id="109" name="Diagrama de flujo: tarjeta 108">
            <a:extLst>
              <a:ext uri="{FF2B5EF4-FFF2-40B4-BE49-F238E27FC236}">
                <a16:creationId xmlns:a16="http://schemas.microsoft.com/office/drawing/2014/main" id="{B70ABB8A-4917-6D13-DC68-B21DDAE7827D}"/>
              </a:ext>
            </a:extLst>
          </p:cNvPr>
          <p:cNvSpPr/>
          <p:nvPr/>
        </p:nvSpPr>
        <p:spPr>
          <a:xfrm>
            <a:off x="245580" y="4959976"/>
            <a:ext cx="325731" cy="263688"/>
          </a:xfrm>
          <a:prstGeom prst="flowChartPunchedCar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5017CD18-D255-C767-C80E-6BC7984F6557}"/>
              </a:ext>
            </a:extLst>
          </p:cNvPr>
          <p:cNvSpPr txBox="1"/>
          <p:nvPr/>
        </p:nvSpPr>
        <p:spPr>
          <a:xfrm>
            <a:off x="704142" y="5007774"/>
            <a:ext cx="2164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Sello de tarima</a:t>
            </a:r>
            <a:endParaRPr lang="es-MX" sz="1100" dirty="0"/>
          </a:p>
        </p:txBody>
      </p:sp>
      <p:sp>
        <p:nvSpPr>
          <p:cNvPr id="111" name="Diagrama de flujo: tarjeta 110">
            <a:extLst>
              <a:ext uri="{FF2B5EF4-FFF2-40B4-BE49-F238E27FC236}">
                <a16:creationId xmlns:a16="http://schemas.microsoft.com/office/drawing/2014/main" id="{75144B22-C9CE-178E-1E20-DFD763A0F5B6}"/>
              </a:ext>
            </a:extLst>
          </p:cNvPr>
          <p:cNvSpPr/>
          <p:nvPr/>
        </p:nvSpPr>
        <p:spPr>
          <a:xfrm>
            <a:off x="245580" y="5401357"/>
            <a:ext cx="325731" cy="263688"/>
          </a:xfrm>
          <a:prstGeom prst="flowChartPunchedCard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065198C9-310F-F768-0F84-BFEBA9BBA15A}"/>
              </a:ext>
            </a:extLst>
          </p:cNvPr>
          <p:cNvSpPr txBox="1"/>
          <p:nvPr/>
        </p:nvSpPr>
        <p:spPr>
          <a:xfrm>
            <a:off x="704142" y="5449155"/>
            <a:ext cx="2164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Cinta de Seguridad</a:t>
            </a:r>
            <a:endParaRPr lang="es-MX" sz="1100" dirty="0"/>
          </a:p>
        </p:txBody>
      </p:sp>
      <p:sp>
        <p:nvSpPr>
          <p:cNvPr id="113" name="Diagrama de flujo: tarjeta 112">
            <a:extLst>
              <a:ext uri="{FF2B5EF4-FFF2-40B4-BE49-F238E27FC236}">
                <a16:creationId xmlns:a16="http://schemas.microsoft.com/office/drawing/2014/main" id="{3DBCC0EB-A1C8-C223-635F-A00E9D2859EA}"/>
              </a:ext>
            </a:extLst>
          </p:cNvPr>
          <p:cNvSpPr/>
          <p:nvPr/>
        </p:nvSpPr>
        <p:spPr>
          <a:xfrm>
            <a:off x="237381" y="5798059"/>
            <a:ext cx="325731" cy="263688"/>
          </a:xfrm>
          <a:prstGeom prst="flowChartPunchedCar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DFE7F5CB-E7B2-A97B-9D83-13E0D0A85D74}"/>
              </a:ext>
            </a:extLst>
          </p:cNvPr>
          <p:cNvSpPr txBox="1"/>
          <p:nvPr/>
        </p:nvSpPr>
        <p:spPr>
          <a:xfrm>
            <a:off x="695943" y="5845857"/>
            <a:ext cx="2164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Flejes</a:t>
            </a:r>
            <a:endParaRPr lang="es-MX" sz="1100" dirty="0"/>
          </a:p>
        </p:txBody>
      </p:sp>
      <p:sp>
        <p:nvSpPr>
          <p:cNvPr id="115" name="Diagrama de flujo: tarjeta 114">
            <a:extLst>
              <a:ext uri="{FF2B5EF4-FFF2-40B4-BE49-F238E27FC236}">
                <a16:creationId xmlns:a16="http://schemas.microsoft.com/office/drawing/2014/main" id="{499699B9-E911-21FA-CD68-96A51D8CF72F}"/>
              </a:ext>
            </a:extLst>
          </p:cNvPr>
          <p:cNvSpPr/>
          <p:nvPr/>
        </p:nvSpPr>
        <p:spPr>
          <a:xfrm>
            <a:off x="231009" y="6179244"/>
            <a:ext cx="325731" cy="263688"/>
          </a:xfrm>
          <a:prstGeom prst="flowChartPunchedCar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6" name="CuadroTexto 115">
            <a:extLst>
              <a:ext uri="{FF2B5EF4-FFF2-40B4-BE49-F238E27FC236}">
                <a16:creationId xmlns:a16="http://schemas.microsoft.com/office/drawing/2014/main" id="{B4FFC57A-B4AB-9425-5FBA-018205EE8168}"/>
              </a:ext>
            </a:extLst>
          </p:cNvPr>
          <p:cNvSpPr txBox="1"/>
          <p:nvPr/>
        </p:nvSpPr>
        <p:spPr>
          <a:xfrm>
            <a:off x="689571" y="6227042"/>
            <a:ext cx="2164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Carga</a:t>
            </a:r>
            <a:endParaRPr lang="es-MX" sz="1100" dirty="0"/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CC033132-00DF-86F8-06F0-19BA1D98A166}"/>
              </a:ext>
            </a:extLst>
          </p:cNvPr>
          <p:cNvSpPr/>
          <p:nvPr/>
        </p:nvSpPr>
        <p:spPr>
          <a:xfrm>
            <a:off x="7397548" y="3769500"/>
            <a:ext cx="4492379" cy="26562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82081CAF-2AF3-86E7-40D4-2DB251906634}"/>
              </a:ext>
            </a:extLst>
          </p:cNvPr>
          <p:cNvSpPr txBox="1"/>
          <p:nvPr/>
        </p:nvSpPr>
        <p:spPr>
          <a:xfrm>
            <a:off x="8957051" y="3824969"/>
            <a:ext cx="1260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Fotografías</a:t>
            </a:r>
            <a:endParaRPr lang="es-MX" sz="1200" b="1" dirty="0"/>
          </a:p>
        </p:txBody>
      </p:sp>
      <p:sp>
        <p:nvSpPr>
          <p:cNvPr id="123" name="Diagrama de flujo: multidocumento 122">
            <a:extLst>
              <a:ext uri="{FF2B5EF4-FFF2-40B4-BE49-F238E27FC236}">
                <a16:creationId xmlns:a16="http://schemas.microsoft.com/office/drawing/2014/main" id="{29C0DD2B-E3D6-A7F2-4FD5-8F1D775F40A4}"/>
              </a:ext>
            </a:extLst>
          </p:cNvPr>
          <p:cNvSpPr/>
          <p:nvPr/>
        </p:nvSpPr>
        <p:spPr>
          <a:xfrm>
            <a:off x="7686275" y="4290740"/>
            <a:ext cx="675603" cy="798492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4" name="Diagrama de flujo: multidocumento 123">
            <a:extLst>
              <a:ext uri="{FF2B5EF4-FFF2-40B4-BE49-F238E27FC236}">
                <a16:creationId xmlns:a16="http://schemas.microsoft.com/office/drawing/2014/main" id="{8E6B2C3B-91AC-E48F-EB5C-EC08BA623643}"/>
              </a:ext>
            </a:extLst>
          </p:cNvPr>
          <p:cNvSpPr/>
          <p:nvPr/>
        </p:nvSpPr>
        <p:spPr>
          <a:xfrm>
            <a:off x="8619249" y="4299133"/>
            <a:ext cx="675603" cy="798492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5" name="Diagrama de flujo: multidocumento 124">
            <a:extLst>
              <a:ext uri="{FF2B5EF4-FFF2-40B4-BE49-F238E27FC236}">
                <a16:creationId xmlns:a16="http://schemas.microsoft.com/office/drawing/2014/main" id="{74B83492-CD30-2781-2224-D4890491A01B}"/>
              </a:ext>
            </a:extLst>
          </p:cNvPr>
          <p:cNvSpPr/>
          <p:nvPr/>
        </p:nvSpPr>
        <p:spPr>
          <a:xfrm>
            <a:off x="9643737" y="4312430"/>
            <a:ext cx="675603" cy="798492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6" name="Diagrama de flujo: multidocumento 125">
            <a:extLst>
              <a:ext uri="{FF2B5EF4-FFF2-40B4-BE49-F238E27FC236}">
                <a16:creationId xmlns:a16="http://schemas.microsoft.com/office/drawing/2014/main" id="{4FD8C224-AE68-0061-36AC-44712897B36F}"/>
              </a:ext>
            </a:extLst>
          </p:cNvPr>
          <p:cNvSpPr/>
          <p:nvPr/>
        </p:nvSpPr>
        <p:spPr>
          <a:xfrm>
            <a:off x="10702271" y="4323957"/>
            <a:ext cx="675603" cy="798492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7" name="Diagrama de flujo: multidocumento 126">
            <a:extLst>
              <a:ext uri="{FF2B5EF4-FFF2-40B4-BE49-F238E27FC236}">
                <a16:creationId xmlns:a16="http://schemas.microsoft.com/office/drawing/2014/main" id="{ACD75A9E-A070-5811-43EE-BD02981E625E}"/>
              </a:ext>
            </a:extLst>
          </p:cNvPr>
          <p:cNvSpPr/>
          <p:nvPr/>
        </p:nvSpPr>
        <p:spPr>
          <a:xfrm>
            <a:off x="7631188" y="5294946"/>
            <a:ext cx="675603" cy="798492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8" name="Diagrama de flujo: multidocumento 127">
            <a:extLst>
              <a:ext uri="{FF2B5EF4-FFF2-40B4-BE49-F238E27FC236}">
                <a16:creationId xmlns:a16="http://schemas.microsoft.com/office/drawing/2014/main" id="{37D09C79-551C-A768-2827-78835C2FE1A9}"/>
              </a:ext>
            </a:extLst>
          </p:cNvPr>
          <p:cNvSpPr/>
          <p:nvPr/>
        </p:nvSpPr>
        <p:spPr>
          <a:xfrm>
            <a:off x="8564162" y="5303339"/>
            <a:ext cx="675603" cy="798492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9" name="Diagrama de flujo: multidocumento 128">
            <a:extLst>
              <a:ext uri="{FF2B5EF4-FFF2-40B4-BE49-F238E27FC236}">
                <a16:creationId xmlns:a16="http://schemas.microsoft.com/office/drawing/2014/main" id="{14A77266-62BA-5CE4-779D-AAA4D6D69C6C}"/>
              </a:ext>
            </a:extLst>
          </p:cNvPr>
          <p:cNvSpPr/>
          <p:nvPr/>
        </p:nvSpPr>
        <p:spPr>
          <a:xfrm>
            <a:off x="9588650" y="5316636"/>
            <a:ext cx="675603" cy="798492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0" name="Diagrama de flujo: multidocumento 129">
            <a:extLst>
              <a:ext uri="{FF2B5EF4-FFF2-40B4-BE49-F238E27FC236}">
                <a16:creationId xmlns:a16="http://schemas.microsoft.com/office/drawing/2014/main" id="{B15E155E-8BC8-1284-E673-0313DA66C098}"/>
              </a:ext>
            </a:extLst>
          </p:cNvPr>
          <p:cNvSpPr/>
          <p:nvPr/>
        </p:nvSpPr>
        <p:spPr>
          <a:xfrm>
            <a:off x="10647184" y="5328163"/>
            <a:ext cx="675603" cy="798492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1" name="Diagrama de flujo: tarjeta 130">
            <a:extLst>
              <a:ext uri="{FF2B5EF4-FFF2-40B4-BE49-F238E27FC236}">
                <a16:creationId xmlns:a16="http://schemas.microsoft.com/office/drawing/2014/main" id="{07FE46F8-50E2-A20B-818E-F605484E02E1}"/>
              </a:ext>
            </a:extLst>
          </p:cNvPr>
          <p:cNvSpPr/>
          <p:nvPr/>
        </p:nvSpPr>
        <p:spPr>
          <a:xfrm>
            <a:off x="231009" y="6525009"/>
            <a:ext cx="325731" cy="263688"/>
          </a:xfrm>
          <a:prstGeom prst="flowChartPunchedCar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3D85A901-2997-8424-5C0D-760DA4F634C7}"/>
              </a:ext>
            </a:extLst>
          </p:cNvPr>
          <p:cNvSpPr txBox="1"/>
          <p:nvPr/>
        </p:nvSpPr>
        <p:spPr>
          <a:xfrm>
            <a:off x="689571" y="6572807"/>
            <a:ext cx="2164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Consolidad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2476821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7475CD3-F4D9-8DC9-FCC5-E5A960F17537}"/>
              </a:ext>
            </a:extLst>
          </p:cNvPr>
          <p:cNvSpPr txBox="1"/>
          <p:nvPr/>
        </p:nvSpPr>
        <p:spPr>
          <a:xfrm>
            <a:off x="1827182" y="741278"/>
            <a:ext cx="2521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Pantalla Administrador</a:t>
            </a:r>
            <a:endParaRPr lang="es-MX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BD4C5B5-CA0D-4C9F-F9D7-D510983647AD}"/>
              </a:ext>
            </a:extLst>
          </p:cNvPr>
          <p:cNvSpPr/>
          <p:nvPr/>
        </p:nvSpPr>
        <p:spPr>
          <a:xfrm>
            <a:off x="807675" y="1399181"/>
            <a:ext cx="4226649" cy="3253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DF6DEB4-E453-3C89-3132-0E81126D4A59}"/>
              </a:ext>
            </a:extLst>
          </p:cNvPr>
          <p:cNvSpPr/>
          <p:nvPr/>
        </p:nvSpPr>
        <p:spPr>
          <a:xfrm>
            <a:off x="2079202" y="2633755"/>
            <a:ext cx="1683595" cy="231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01CAD97-7E38-3D95-4B4C-D46A23CFB8CB}"/>
              </a:ext>
            </a:extLst>
          </p:cNvPr>
          <p:cNvSpPr txBox="1"/>
          <p:nvPr/>
        </p:nvSpPr>
        <p:spPr>
          <a:xfrm>
            <a:off x="2233779" y="2414894"/>
            <a:ext cx="16835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Número de Nómina</a:t>
            </a:r>
            <a:endParaRPr lang="es-MX" sz="110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6A7474E-8CD1-E2FE-FDC4-4DB22D97B7B6}"/>
              </a:ext>
            </a:extLst>
          </p:cNvPr>
          <p:cNvSpPr/>
          <p:nvPr/>
        </p:nvSpPr>
        <p:spPr>
          <a:xfrm>
            <a:off x="2079202" y="3207834"/>
            <a:ext cx="1683595" cy="231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F291805-6F10-4CDA-1D08-F63FFDA1F8EA}"/>
              </a:ext>
            </a:extLst>
          </p:cNvPr>
          <p:cNvSpPr txBox="1"/>
          <p:nvPr/>
        </p:nvSpPr>
        <p:spPr>
          <a:xfrm>
            <a:off x="2356418" y="2977033"/>
            <a:ext cx="2164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Contraseña</a:t>
            </a:r>
            <a:endParaRPr lang="es-MX" sz="1100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9E7572C0-F158-AAE4-1178-8949A6C778CD}"/>
              </a:ext>
            </a:extLst>
          </p:cNvPr>
          <p:cNvSpPr/>
          <p:nvPr/>
        </p:nvSpPr>
        <p:spPr>
          <a:xfrm>
            <a:off x="2635449" y="4184614"/>
            <a:ext cx="604368" cy="15697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bg1"/>
                </a:solidFill>
              </a:rPr>
              <a:t>Aceptar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BE92B23F-9D41-ED42-A38B-257A9317925A}"/>
              </a:ext>
            </a:extLst>
          </p:cNvPr>
          <p:cNvSpPr txBox="1"/>
          <p:nvPr/>
        </p:nvSpPr>
        <p:spPr>
          <a:xfrm>
            <a:off x="2207509" y="1399181"/>
            <a:ext cx="1426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Alta Responsables</a:t>
            </a:r>
            <a:endParaRPr lang="es-MX" sz="1200" b="1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5D306E4B-27A4-A601-CA34-8EA90CCB7A9A}"/>
              </a:ext>
            </a:extLst>
          </p:cNvPr>
          <p:cNvSpPr/>
          <p:nvPr/>
        </p:nvSpPr>
        <p:spPr>
          <a:xfrm>
            <a:off x="2079202" y="2077195"/>
            <a:ext cx="1683595" cy="2315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F986A1E-15C2-458C-68B4-AE614EA5DBD3}"/>
              </a:ext>
            </a:extLst>
          </p:cNvPr>
          <p:cNvSpPr txBox="1"/>
          <p:nvPr/>
        </p:nvSpPr>
        <p:spPr>
          <a:xfrm>
            <a:off x="2627885" y="1830990"/>
            <a:ext cx="21647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Nombre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154600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191CFB-48B9-9F83-3BE4-2340803D2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5B84B541-61A4-61B1-8361-0828F83D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65547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87</Words>
  <Application>Microsoft Office PowerPoint</Application>
  <PresentationFormat>Panorámica</PresentationFormat>
  <Paragraphs>48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Genaro Villanueva Perez</dc:creator>
  <cp:lastModifiedBy>Genaro Villanueva Perez</cp:lastModifiedBy>
  <cp:revision>1</cp:revision>
  <dcterms:created xsi:type="dcterms:W3CDTF">2023-06-13T21:29:19Z</dcterms:created>
  <dcterms:modified xsi:type="dcterms:W3CDTF">2023-06-13T22:23:50Z</dcterms:modified>
</cp:coreProperties>
</file>