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86205-FB29-651D-3E73-304CCA681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BCFA55-249C-460A-645D-ECE1249B2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2968C-99BA-B184-2935-3167F722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BBE1-ECB2-44AD-A1A9-6D4371E1C542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1418A-2DF5-E581-B892-80A35ED9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0C371F-9C91-95F1-0591-C8F81924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AC0-2842-4DFF-B8B1-A08272442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8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15312-7055-86FF-BB31-E8EE8258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CFFADC-7823-4580-7F9E-9C4714FA7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533D74-C8FD-7D94-12C6-DCC2A797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BBE1-ECB2-44AD-A1A9-6D4371E1C542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E32C9-0FA9-B9F9-3A71-CA04D9D8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CE806C-73E1-526F-A354-F4BEFD4B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AC0-2842-4DFF-B8B1-A08272442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9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1894E0-D768-2332-B364-61B8A07CC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1A561C-5237-FABA-E6EC-A3E89514A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4EDC32-5A15-28E5-907B-AC2FFD83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BBE1-ECB2-44AD-A1A9-6D4371E1C542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226D7-CC34-00A2-7456-91EF76B2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13458-B104-9409-783C-41EA8740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AC0-2842-4DFF-B8B1-A08272442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30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53D9E-6FF6-DAA1-CBD9-E32D451A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61D355-60EF-F93F-8B56-37C282ED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5BC13-E8F3-E593-011B-441E05C7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BBE1-ECB2-44AD-A1A9-6D4371E1C542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D0A784-9CB2-14B8-7162-05A7E392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84E1C8-E780-17AE-F2C7-06FC9292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AC0-2842-4DFF-B8B1-A08272442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23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4B59C-98B6-7FFC-CA92-75A5FE64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194D3D-48F5-6A57-1240-DD3CCE462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130F3-3A87-ADA7-1AB9-F47E54C6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BBE1-ECB2-44AD-A1A9-6D4371E1C542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0E76D-4FC4-450D-901E-DDB93592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267B6-9A8E-EB09-9BCF-A750E260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AC0-2842-4DFF-B8B1-A08272442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83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DC574-E986-33F1-7BCD-95B2E1B4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3E5CD-95ED-C549-F86E-63E32E68B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B5A038-0908-CC85-BDBD-3078A5C0C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A3FCC9-49A5-444E-E148-E627EB46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BBE1-ECB2-44AD-A1A9-6D4371E1C542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E4308E-77DA-6993-5F12-820CA2D4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BD795-087E-E6C9-AFAD-14236721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AC0-2842-4DFF-B8B1-A08272442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75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D9FF7-B09A-52EF-A6A5-1063D42F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AFE14-2743-76BD-C889-F62CA92B4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E9836F-E05B-7A38-2ECD-25AD2DA4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BCA7FA-F604-8990-3A9E-BEA9B16A1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64B1AD-4344-462F-5B4D-A37BCDCC9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45BBB3-9321-B7F7-1AB8-13D60CC1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BBE1-ECB2-44AD-A1A9-6D4371E1C542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A9B9CA-CABA-BABE-8109-68B32729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4C8FF-8CB5-D849-4A15-A1C340DF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AC0-2842-4DFF-B8B1-A08272442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95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D9F00-170F-B3D3-851E-833F5BF4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05B57C-427D-CF3B-C531-BD08EFEB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BBE1-ECB2-44AD-A1A9-6D4371E1C542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D51F5A-2541-D8B1-050D-C4FA7641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9F5126-0E7A-BF7B-9428-7AAAAF93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AC0-2842-4DFF-B8B1-A08272442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2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1C7B38-CFC0-FC1C-7E03-C0278751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BBE1-ECB2-44AD-A1A9-6D4371E1C542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1F155D-AD56-B982-EC26-09DC6485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D19527-3751-44BE-EB56-9BF0BB9B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AC0-2842-4DFF-B8B1-A08272442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49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0FDE-4AAA-A08C-0026-89FEAD6F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70F94B-57F9-67E7-C5AC-975BCBAB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440D48-ACFD-7B5E-B3CC-F706E48C0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12D903-9792-080E-6FAF-8A67CBD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BBE1-ECB2-44AD-A1A9-6D4371E1C542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7E541B-CAF0-C69E-FBD4-01789525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CB571B-8D10-3883-6C5E-AD081FE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AC0-2842-4DFF-B8B1-A08272442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94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FDDC5-A078-55AD-0A17-5759F2A3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07B80B-A13D-E3DC-FAA8-5C1E75301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B0DF7F-2167-FE8F-3FB5-3228583F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73E563-5F68-0FB4-BFDB-F8E03E03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BBE1-ECB2-44AD-A1A9-6D4371E1C542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4E49B6-BD0F-0F75-B10B-C8FE1A63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2498F-470D-F962-83DD-FC1ECD83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1AC0-2842-4DFF-B8B1-A08272442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057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27D563-B8CD-B3D3-706A-4FE5C7B1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283E7A-B3A3-5EFC-03DA-8141300B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EDE06-475F-1C7D-8402-028D94932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0BBE1-ECB2-44AD-A1A9-6D4371E1C542}" type="datetimeFigureOut">
              <a:rPr lang="es-MX" smtClean="0"/>
              <a:t>10/08/2022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EAE4C2-4554-400E-077D-7B3E8742E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C0F21B-06B7-992D-4B86-917DD382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1AC0-2842-4DFF-B8B1-A08272442C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89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3B1DC-1CA8-6D8A-D754-8698B92A7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 LA PRUEBAS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4815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PARA LA PRUEBAS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LA PRUEBAS</dc:title>
  <dc:creator>Genaro Villanueva Perez</dc:creator>
  <cp:lastModifiedBy>Genaro Villanueva Perez</cp:lastModifiedBy>
  <cp:revision>1</cp:revision>
  <dcterms:created xsi:type="dcterms:W3CDTF">2022-08-10T23:35:28Z</dcterms:created>
  <dcterms:modified xsi:type="dcterms:W3CDTF">2022-08-10T23:35:53Z</dcterms:modified>
</cp:coreProperties>
</file>