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25" d="100"/>
          <a:sy n="125" d="100"/>
        </p:scale>
        <p:origin x="1512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82455-8DC8-4EFC-BFA2-F561B3E0D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8FA9EA-E10C-415D-8DFF-238AF03B1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90CE60-BBE7-4218-B117-6AAF6EC90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9ED5D-29C3-4DB9-BE74-12AA91491E13}" type="datetimeFigureOut">
              <a:rPr lang="es-MX" smtClean="0"/>
              <a:t>11/02/2020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F5C748-E6BB-46E6-A915-311679D67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EDABBC-1B7C-49DF-A46E-0C0942B8A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9D18-F431-4B23-AFD3-3501617422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543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85F5E-2395-42FD-B6C2-A1C379DA6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2F48DD7-EB2E-48B6-B564-3CFB9AB9A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CF655A-B856-4D0D-81B9-9FE92C1DF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9ED5D-29C3-4DB9-BE74-12AA91491E13}" type="datetimeFigureOut">
              <a:rPr lang="es-MX" smtClean="0"/>
              <a:t>11/02/2020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9E80A7-AF59-44FF-ACB2-BA90115BE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CBE158-1EF2-4D06-A293-1EAD6D46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9D18-F431-4B23-AFD3-3501617422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661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A514EC8-E392-4A81-B71B-DB3553F1F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00B505-BEAB-4346-8487-564B76D1A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E98513-1A63-4FC9-BBFA-26E7D4224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9ED5D-29C3-4DB9-BE74-12AA91491E13}" type="datetimeFigureOut">
              <a:rPr lang="es-MX" smtClean="0"/>
              <a:t>11/02/2020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12BB2E-DC88-4C10-9DCE-D9803998D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FE1DB5-EC2D-4E01-A834-116287FA8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9D18-F431-4B23-AFD3-3501617422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3295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4E0CA-D03B-40B7-A181-F1F757585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F142AD-E638-4C7F-8B85-CCE0B2B45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719D94-E8BC-40AB-882E-201DD96E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9ED5D-29C3-4DB9-BE74-12AA91491E13}" type="datetimeFigureOut">
              <a:rPr lang="es-MX" smtClean="0"/>
              <a:t>11/02/2020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95BB76-0FD0-4EFD-BA38-BE698D443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D5DA09-2C98-4E0A-AB11-B9E1E5C0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9D18-F431-4B23-AFD3-3501617422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628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1812F-8C3A-4E62-949A-EF5569A4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BE3212-541C-4AB6-8DE8-CFE92CF05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096320-F1EC-4215-A4B3-183B0A1B7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9ED5D-29C3-4DB9-BE74-12AA91491E13}" type="datetimeFigureOut">
              <a:rPr lang="es-MX" smtClean="0"/>
              <a:t>11/02/2020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870A6B-B8C0-4C94-B707-BBEC317C2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9FA07C-C6F1-437E-A365-C71A2C423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9D18-F431-4B23-AFD3-3501617422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872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1C4B8-A9B6-4297-B362-819D851CA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259CE4-43F8-40E2-B0B6-C8BF9084B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445E87-F9D8-4118-BF8B-7DA3A08FC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F037D5-5918-49DB-ABFA-034334B1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9ED5D-29C3-4DB9-BE74-12AA91491E13}" type="datetimeFigureOut">
              <a:rPr lang="es-MX" smtClean="0"/>
              <a:t>11/02/2020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2CF9B1-032B-4F36-86D0-182845171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4335A9-5FC2-49FD-B3A4-03557F399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9D18-F431-4B23-AFD3-3501617422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9264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945BF-A53E-4CA8-90F5-6F4D90FEB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9507D0-D04D-4228-8C64-F72C19C93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F2AA83-0C72-466C-A240-384A927E7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BC60564-513D-482D-AAE2-7B7D60258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503C89E-9970-49FE-84D9-F9511DE36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3A9E78-00E5-4044-A3A8-CED0DFE15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9ED5D-29C3-4DB9-BE74-12AA91491E13}" type="datetimeFigureOut">
              <a:rPr lang="es-MX" smtClean="0"/>
              <a:t>11/02/2020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108C528-2218-43C7-B896-5F5FABB95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A8416DA-B593-45FB-BE60-91EE3656B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9D18-F431-4B23-AFD3-3501617422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660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27517-D39D-48F6-BF90-D956BEE90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F24B848-A667-4325-9AF8-485552A5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9ED5D-29C3-4DB9-BE74-12AA91491E13}" type="datetimeFigureOut">
              <a:rPr lang="es-MX" smtClean="0"/>
              <a:t>11/02/2020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BF4B4E1-05D0-4E1F-85B6-ED4DB454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3739F49-E56B-4500-B3D4-2CCCECD92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9D18-F431-4B23-AFD3-3501617422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872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F6D5F59-1763-4798-ACD9-F13DCB49A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9ED5D-29C3-4DB9-BE74-12AA91491E13}" type="datetimeFigureOut">
              <a:rPr lang="es-MX" smtClean="0"/>
              <a:t>11/02/2020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22756E9-D96C-4739-86D0-7F4CD55AB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EB2861-836A-4620-B833-14CABD17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9D18-F431-4B23-AFD3-3501617422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060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76E30F-6937-4FA1-AC5E-1DC707EAF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B21DF6-1365-41C3-B7E6-07404BDF2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F6B67F-1921-4CE4-B934-1A06A6793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AE39D8-F367-4D76-833E-69CE518AA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9ED5D-29C3-4DB9-BE74-12AA91491E13}" type="datetimeFigureOut">
              <a:rPr lang="es-MX" smtClean="0"/>
              <a:t>11/02/2020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CFE27B-9625-48F6-A27E-87D02C66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83C215-9D41-4703-9DD1-CD41540C9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9D18-F431-4B23-AFD3-3501617422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776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9FED3-CC09-405E-BB17-27D2CEFA0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1E410A8-D847-452D-A96D-61DEC7F7D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AEA5EA8-1F70-4179-941E-B49C3B9BD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D3D1C8-51A6-4DC5-B7DA-ED4B02102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9ED5D-29C3-4DB9-BE74-12AA91491E13}" type="datetimeFigureOut">
              <a:rPr lang="es-MX" smtClean="0"/>
              <a:t>11/02/2020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C54A7D-48DD-470B-8887-09DCD2E87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1033F8-EEE3-49F8-B646-6FA2554A4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9D18-F431-4B23-AFD3-3501617422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567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C39FE7B-C72E-444D-9C96-9CAA8F4D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91F035-D66B-4FE1-9B33-876DD7C8D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330386-E662-4709-9D12-4D57EBB59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9ED5D-29C3-4DB9-BE74-12AA91491E13}" type="datetimeFigureOut">
              <a:rPr lang="es-MX" smtClean="0"/>
              <a:t>11/02/2020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675F38-A729-4796-ADAA-1C4649856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698229-896C-4A3E-957B-062922083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89D18-F431-4B23-AFD3-3501617422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816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F3958C3-AB62-4A79-87DD-35F09C368709}"/>
              </a:ext>
            </a:extLst>
          </p:cNvPr>
          <p:cNvSpPr/>
          <p:nvPr/>
        </p:nvSpPr>
        <p:spPr>
          <a:xfrm>
            <a:off x="77149" y="2928349"/>
            <a:ext cx="1846470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Minitutorial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D35BFB8-7EF4-4818-94FE-6B78BD81B52C}"/>
              </a:ext>
            </a:extLst>
          </p:cNvPr>
          <p:cNvSpPr/>
          <p:nvPr/>
        </p:nvSpPr>
        <p:spPr>
          <a:xfrm>
            <a:off x="2249404" y="1861549"/>
            <a:ext cx="2218053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Practica 16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3099711-F8D6-4CF7-9E83-345AF1E0D072}"/>
              </a:ext>
            </a:extLst>
          </p:cNvPr>
          <p:cNvSpPr/>
          <p:nvPr/>
        </p:nvSpPr>
        <p:spPr>
          <a:xfrm>
            <a:off x="5149584" y="1033183"/>
            <a:ext cx="2218053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Test Conexión 16</a:t>
            </a:r>
          </a:p>
        </p:txBody>
      </p: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30EDBAE1-794C-4747-B73A-BA52072C50A5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923619" y="2217149"/>
            <a:ext cx="325785" cy="1066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8A08E6B2-0B7B-4182-B444-4B0663A3143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467457" y="1388783"/>
            <a:ext cx="682127" cy="8283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FD0AA9F-15F6-4EF3-A3F1-D2EBE4EEE07B}"/>
              </a:ext>
            </a:extLst>
          </p:cNvPr>
          <p:cNvSpPr/>
          <p:nvPr/>
        </p:nvSpPr>
        <p:spPr>
          <a:xfrm>
            <a:off x="5149583" y="2997758"/>
            <a:ext cx="2218053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Test Conexión 17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628D518-A9B2-4A7F-8277-4C89160F184B}"/>
              </a:ext>
            </a:extLst>
          </p:cNvPr>
          <p:cNvSpPr/>
          <p:nvPr/>
        </p:nvSpPr>
        <p:spPr>
          <a:xfrm>
            <a:off x="5149583" y="4456708"/>
            <a:ext cx="2218053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Test Conexión 18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4044A0BB-90AB-4904-B45D-C2FF965FB83F}"/>
              </a:ext>
            </a:extLst>
          </p:cNvPr>
          <p:cNvSpPr/>
          <p:nvPr/>
        </p:nvSpPr>
        <p:spPr>
          <a:xfrm>
            <a:off x="2249403" y="2765725"/>
            <a:ext cx="2218053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Practica 17</a:t>
            </a:r>
          </a:p>
        </p:txBody>
      </p: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87FD0433-79D5-48F6-A322-7E49BDE81067}"/>
              </a:ext>
            </a:extLst>
          </p:cNvPr>
          <p:cNvCxnSpPr>
            <a:cxnSpLocks/>
            <a:stCxn id="6" idx="2"/>
            <a:endCxn id="25" idx="0"/>
          </p:cNvCxnSpPr>
          <p:nvPr/>
        </p:nvCxnSpPr>
        <p:spPr>
          <a:xfrm rot="5400000">
            <a:off x="4297850" y="804964"/>
            <a:ext cx="1021342" cy="2900181"/>
          </a:xfrm>
          <a:prstGeom prst="bentConnector3">
            <a:avLst>
              <a:gd name="adj1" fmla="val 895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C2197135-65DD-4876-9F1A-A386649B98CE}"/>
              </a:ext>
            </a:extLst>
          </p:cNvPr>
          <p:cNvCxnSpPr>
            <a:cxnSpLocks/>
            <a:stCxn id="25" idx="3"/>
            <a:endCxn id="13" idx="1"/>
          </p:cNvCxnSpPr>
          <p:nvPr/>
        </p:nvCxnSpPr>
        <p:spPr>
          <a:xfrm>
            <a:off x="4467456" y="3121325"/>
            <a:ext cx="682127" cy="2320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37">
            <a:extLst>
              <a:ext uri="{FF2B5EF4-FFF2-40B4-BE49-F238E27FC236}">
                <a16:creationId xmlns:a16="http://schemas.microsoft.com/office/drawing/2014/main" id="{AF9C6281-1E1B-476D-9291-4A40F8FBDFD1}"/>
              </a:ext>
            </a:extLst>
          </p:cNvPr>
          <p:cNvSpPr/>
          <p:nvPr/>
        </p:nvSpPr>
        <p:spPr>
          <a:xfrm>
            <a:off x="2249403" y="3657950"/>
            <a:ext cx="2218053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Practica 18</a:t>
            </a:r>
          </a:p>
        </p:txBody>
      </p: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2ED96BE0-ACE9-4841-8359-7F7AC8C4C6FB}"/>
              </a:ext>
            </a:extLst>
          </p:cNvPr>
          <p:cNvCxnSpPr>
            <a:cxnSpLocks/>
            <a:stCxn id="13" idx="2"/>
            <a:endCxn id="38" idx="3"/>
          </p:cNvCxnSpPr>
          <p:nvPr/>
        </p:nvCxnSpPr>
        <p:spPr>
          <a:xfrm rot="5400000">
            <a:off x="5210737" y="2965677"/>
            <a:ext cx="304592" cy="17911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76AEDC29-F1C5-4AC5-BBFA-66FAEBC2973C}"/>
              </a:ext>
            </a:extLst>
          </p:cNvPr>
          <p:cNvCxnSpPr>
            <a:cxnSpLocks/>
            <a:stCxn id="38" idx="2"/>
            <a:endCxn id="14" idx="1"/>
          </p:cNvCxnSpPr>
          <p:nvPr/>
        </p:nvCxnSpPr>
        <p:spPr>
          <a:xfrm rot="16200000" flipH="1">
            <a:off x="4032427" y="3695152"/>
            <a:ext cx="443158" cy="17911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ángulo 61">
            <a:extLst>
              <a:ext uri="{FF2B5EF4-FFF2-40B4-BE49-F238E27FC236}">
                <a16:creationId xmlns:a16="http://schemas.microsoft.com/office/drawing/2014/main" id="{8772D5E9-DD27-47F6-AAEB-0FE97E36B3B8}"/>
              </a:ext>
            </a:extLst>
          </p:cNvPr>
          <p:cNvSpPr/>
          <p:nvPr/>
        </p:nvSpPr>
        <p:spPr>
          <a:xfrm>
            <a:off x="7819069" y="2997758"/>
            <a:ext cx="1846470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Minitutorial/Practica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09A7C9B0-181A-4A36-95F8-FEE0FDA93A8C}"/>
              </a:ext>
            </a:extLst>
          </p:cNvPr>
          <p:cNvSpPr/>
          <p:nvPr/>
        </p:nvSpPr>
        <p:spPr>
          <a:xfrm>
            <a:off x="9896798" y="2997758"/>
            <a:ext cx="2218053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Test Conexión 16</a:t>
            </a:r>
          </a:p>
        </p:txBody>
      </p:sp>
      <p:cxnSp>
        <p:nvCxnSpPr>
          <p:cNvPr id="64" name="Conector: angular 63">
            <a:extLst>
              <a:ext uri="{FF2B5EF4-FFF2-40B4-BE49-F238E27FC236}">
                <a16:creationId xmlns:a16="http://schemas.microsoft.com/office/drawing/2014/main" id="{FAD6387B-10FE-49A3-822B-5167193A602A}"/>
              </a:ext>
            </a:extLst>
          </p:cNvPr>
          <p:cNvCxnSpPr>
            <a:cxnSpLocks/>
            <a:stCxn id="14" idx="3"/>
            <a:endCxn id="67" idx="1"/>
          </p:cNvCxnSpPr>
          <p:nvPr/>
        </p:nvCxnSpPr>
        <p:spPr>
          <a:xfrm flipV="1">
            <a:off x="7367636" y="2291638"/>
            <a:ext cx="451433" cy="2520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ángulo 66">
            <a:extLst>
              <a:ext uri="{FF2B5EF4-FFF2-40B4-BE49-F238E27FC236}">
                <a16:creationId xmlns:a16="http://schemas.microsoft.com/office/drawing/2014/main" id="{75A747E1-011E-49DE-A1ED-820C75DBFCF5}"/>
              </a:ext>
            </a:extLst>
          </p:cNvPr>
          <p:cNvSpPr/>
          <p:nvPr/>
        </p:nvSpPr>
        <p:spPr>
          <a:xfrm>
            <a:off x="7819069" y="1936038"/>
            <a:ext cx="1846470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Explicación (Contexto)</a:t>
            </a:r>
          </a:p>
        </p:txBody>
      </p:sp>
      <p:cxnSp>
        <p:nvCxnSpPr>
          <p:cNvPr id="69" name="Conector: angular 68">
            <a:extLst>
              <a:ext uri="{FF2B5EF4-FFF2-40B4-BE49-F238E27FC236}">
                <a16:creationId xmlns:a16="http://schemas.microsoft.com/office/drawing/2014/main" id="{69190AEC-CDD3-4945-BC0E-E1BF0F4ED605}"/>
              </a:ext>
            </a:extLst>
          </p:cNvPr>
          <p:cNvCxnSpPr>
            <a:cxnSpLocks/>
            <a:stCxn id="67" idx="2"/>
            <a:endCxn id="62" idx="0"/>
          </p:cNvCxnSpPr>
          <p:nvPr/>
        </p:nvCxnSpPr>
        <p:spPr>
          <a:xfrm rot="5400000">
            <a:off x="8567044" y="2822498"/>
            <a:ext cx="35052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: angular 71">
            <a:extLst>
              <a:ext uri="{FF2B5EF4-FFF2-40B4-BE49-F238E27FC236}">
                <a16:creationId xmlns:a16="http://schemas.microsoft.com/office/drawing/2014/main" id="{4E0F6A75-53FE-4802-BC1F-00E34536ED13}"/>
              </a:ext>
            </a:extLst>
          </p:cNvPr>
          <p:cNvCxnSpPr>
            <a:cxnSpLocks/>
            <a:stCxn id="62" idx="3"/>
            <a:endCxn id="63" idx="0"/>
          </p:cNvCxnSpPr>
          <p:nvPr/>
        </p:nvCxnSpPr>
        <p:spPr>
          <a:xfrm flipV="1">
            <a:off x="9665539" y="2997758"/>
            <a:ext cx="1340286" cy="355600"/>
          </a:xfrm>
          <a:prstGeom prst="bentConnector4">
            <a:avLst>
              <a:gd name="adj1" fmla="val 8627"/>
              <a:gd name="adj2" fmla="val 1642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ángulo 74">
            <a:extLst>
              <a:ext uri="{FF2B5EF4-FFF2-40B4-BE49-F238E27FC236}">
                <a16:creationId xmlns:a16="http://schemas.microsoft.com/office/drawing/2014/main" id="{FC79FE1F-81B7-48B6-9FAF-99B094A97AB8}"/>
              </a:ext>
            </a:extLst>
          </p:cNvPr>
          <p:cNvSpPr/>
          <p:nvPr/>
        </p:nvSpPr>
        <p:spPr>
          <a:xfrm>
            <a:off x="9896798" y="4745278"/>
            <a:ext cx="2218053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Reporte</a:t>
            </a:r>
          </a:p>
        </p:txBody>
      </p:sp>
      <p:cxnSp>
        <p:nvCxnSpPr>
          <p:cNvPr id="76" name="Conector: angular 75">
            <a:extLst>
              <a:ext uri="{FF2B5EF4-FFF2-40B4-BE49-F238E27FC236}">
                <a16:creationId xmlns:a16="http://schemas.microsoft.com/office/drawing/2014/main" id="{D992C5A8-C707-48E7-A1D6-47ACF661741F}"/>
              </a:ext>
            </a:extLst>
          </p:cNvPr>
          <p:cNvCxnSpPr>
            <a:cxnSpLocks/>
            <a:stCxn id="63" idx="2"/>
            <a:endCxn id="75" idx="0"/>
          </p:cNvCxnSpPr>
          <p:nvPr/>
        </p:nvCxnSpPr>
        <p:spPr>
          <a:xfrm rot="5400000">
            <a:off x="10487665" y="4227118"/>
            <a:ext cx="103632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3137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905D27FE5664D4E93E6D4D8AA65EBE2" ma:contentTypeVersion="10" ma:contentTypeDescription="Crear nuevo documento." ma:contentTypeScope="" ma:versionID="8f66bbd600885f4354278392264aaa74">
  <xsd:schema xmlns:xsd="http://www.w3.org/2001/XMLSchema" xmlns:xs="http://www.w3.org/2001/XMLSchema" xmlns:p="http://schemas.microsoft.com/office/2006/metadata/properties" xmlns:ns3="5dbc98ff-c33b-4825-9fa1-c2ae696d2b42" targetNamespace="http://schemas.microsoft.com/office/2006/metadata/properties" ma:root="true" ma:fieldsID="126a84514e0a60fd9316275170c9b707" ns3:_="">
    <xsd:import namespace="5dbc98ff-c33b-4825-9fa1-c2ae696d2b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bc98ff-c33b-4825-9fa1-c2ae696d2b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9862117-6F7E-475E-87FF-56937C3610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bc98ff-c33b-4825-9fa1-c2ae696d2b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CFA8E46-A0EB-4048-84B8-2A5105A734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EFC96A-983E-473D-B7D9-724FF3FC021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27</Words>
  <Application>Microsoft Office PowerPoint</Application>
  <PresentationFormat>Panorámica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Martin Alejandro Villarreal Vazquez</dc:creator>
  <cp:lastModifiedBy>Martin Alejandro Villarreal Vazquez</cp:lastModifiedBy>
  <cp:revision>2</cp:revision>
  <dcterms:created xsi:type="dcterms:W3CDTF">2020-02-11T22:43:27Z</dcterms:created>
  <dcterms:modified xsi:type="dcterms:W3CDTF">2020-02-11T22:53:04Z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0x010100D905D27FE5664D4E93E6D4D8AA65EBE2</vt:lpwstr>
  </property>
</Properties>
</file>