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26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7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57CD5-224C-2592-663C-7C1DF46CD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C50FBA-5C9B-FD3E-6DB6-673C4AFF1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C7D7E4-96F1-E108-6208-73C2F7A0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555D-64F7-47AF-9CA9-B1B86B9766D4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68FBAF-5A63-44DA-2FDA-B0245444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07648B-2CA6-2E4E-6584-AA1D1482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4541-1096-4397-BE42-E7423BEB2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119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5DF89-6336-E7AF-32F5-F3B127D3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4BC457-DF6C-79CF-0045-6D0A69216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8CB722-0E76-8902-7504-3D4012C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555D-64F7-47AF-9CA9-B1B86B9766D4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885533-32A7-259F-A9FE-4CD9CB7F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C67443-8D82-3112-7CDE-A7B43C62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4541-1096-4397-BE42-E7423BEB2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401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80A530-44F6-D4E5-2D94-E8DC191DE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01BB05-6990-5DA8-74A1-49C7AD43F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4D3BDF-14FE-F0CC-16C0-19046C73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555D-64F7-47AF-9CA9-B1B86B9766D4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FCFF92-043E-A099-3A01-4BCE0C0E4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C72873-53DF-2D73-937D-E65C4B60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4541-1096-4397-BE42-E7423BEB2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32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20862-227C-F3C9-AFA7-4A98E8A6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6E3E70-0AF5-3BDD-A2E0-0260E6A7B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3EC7D6-C911-44B6-A386-B169CB42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555D-64F7-47AF-9CA9-B1B86B9766D4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A4A13E-957B-0A20-F36A-74314074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0AAFF1-1582-D4CA-B3A2-8CC45D3D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4541-1096-4397-BE42-E7423BEB2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45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4B2BF-474E-76DD-7363-B86037C9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86D7BD-7737-59EE-11CC-5A1759EF4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9D5FEB-DF93-F1E1-796B-8EE86060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555D-64F7-47AF-9CA9-B1B86B9766D4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BE2C50-8F81-4784-C09B-E3767B98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B1AF3E-114B-FFFE-DC64-E3B66BA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4541-1096-4397-BE42-E7423BEB2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47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A8481-ADAB-A61A-FB7A-BEA3AAD6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46AAF1-6B6E-3C5D-000E-BD73B0365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7FA11B-ED5E-42E5-3984-56BE0C44D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448CC8-EEB6-14F2-EA1F-F59FAC3B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555D-64F7-47AF-9CA9-B1B86B9766D4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34C1EC-42AA-6ADE-DDF8-2315BE81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463B3D-12B6-C0DD-B055-1BCCEA51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4541-1096-4397-BE42-E7423BEB2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951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F0496-27F1-D264-8F01-DD3BE8AD7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35C32D-17B3-50E5-F53E-82BB3E964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A39133-11B5-6FBF-E3D5-CB0487264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70282B-8392-6098-12F6-63A3C4A2B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5D3F1F9-8FE5-2799-9833-BC5753F6D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B1810E1-70D3-B37B-42BA-84D8C872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555D-64F7-47AF-9CA9-B1B86B9766D4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521857E-8E66-ED2D-6964-F971EFA9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9EC7C0-240F-F549-167D-843A467E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4541-1096-4397-BE42-E7423BEB2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031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3A8CD-0B26-35CF-3A28-92414EB7E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9969FD5-BC1F-B52F-7E6E-EBC51CE32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555D-64F7-47AF-9CA9-B1B86B9766D4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8F4250-BD82-3595-049A-6322B311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333E8D-B9E8-2947-1CF8-3EBEEBB0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4541-1096-4397-BE42-E7423BEB2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047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317C98-E52C-A2DA-054A-5D052E7D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555D-64F7-47AF-9CA9-B1B86B9766D4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19AD986-133B-310B-F064-98542634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17A093-E72C-E304-EAFA-EE1C8565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4541-1096-4397-BE42-E7423BEB2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70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9AF07-FFA3-8DAC-EA77-849DD562A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7B0FDC-98A0-36BD-666A-BEFC3741A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38984D-AD65-E6B7-3274-18D9B3A33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3A3715-CE26-7A81-A526-AE404C11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555D-64F7-47AF-9CA9-B1B86B9766D4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088DAA-524C-1A25-84AD-687CD8FA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BEFDAA-5969-F4B8-1EF4-2C8C9E4D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4541-1096-4397-BE42-E7423BEB2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665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F411F-841A-76B7-C33D-84AFC4DCC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9C8ECAB-8FBA-FEB5-6DA3-8BCAE7A75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ACC9DB-0BDC-142D-52C0-CBE24CFCE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9602D6-1D37-8242-7E64-21401954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555D-64F7-47AF-9CA9-B1B86B9766D4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9A6BC6-7075-033F-F657-FB42A6B3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7713A7-EA6A-E100-4F7E-DCC759FD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4541-1096-4397-BE42-E7423BEB2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091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E023964-9A5A-F5BD-1C40-2A4963680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F6AB20-133F-FE12-14D1-81BADD25F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2C1DC7-DE18-A477-10A1-A49D16183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F555D-64F7-47AF-9CA9-B1B86B9766D4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B96E29-E77A-78E2-0A48-AA1023A6B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E0C753-E885-2FC0-1260-E5AFBC079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F4541-1096-4397-BE42-E7423BEB2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370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microsoft.com/office/2007/relationships/hdphoto" Target="../media/hdphoto5.wdp"/><Relationship Id="rId2" Type="http://schemas.openxmlformats.org/officeDocument/2006/relationships/hyperlink" Target="http://www.grupogonher.com/grup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4.wdp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ángulo rectángulo 7"/>
          <p:cNvSpPr/>
          <p:nvPr/>
        </p:nvSpPr>
        <p:spPr>
          <a:xfrm>
            <a:off x="1562100" y="1371601"/>
            <a:ext cx="9072000" cy="5444023"/>
          </a:xfrm>
          <a:prstGeom prst="rtTriangle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18 Rectángulo"/>
          <p:cNvSpPr/>
          <p:nvPr/>
        </p:nvSpPr>
        <p:spPr>
          <a:xfrm>
            <a:off x="1560096" y="6305265"/>
            <a:ext cx="9072000" cy="469414"/>
          </a:xfrm>
          <a:prstGeom prst="rect">
            <a:avLst/>
          </a:prstGeom>
          <a:solidFill>
            <a:schemeClr val="accent1">
              <a:lumMod val="5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i="1" u="sng" dirty="0">
                <a:latin typeface="Arial" pitchFamily="34" charset="0"/>
                <a:cs typeface="Arial" pitchFamily="34" charset="0"/>
              </a:rPr>
              <a:t>Creando una Cultura de Mejora e Innovación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560096" y="56376"/>
            <a:ext cx="9072000" cy="6198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562100" y="683146"/>
            <a:ext cx="9072000" cy="11675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Capacitación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562100" y="47623"/>
            <a:ext cx="9072000" cy="6768000"/>
          </a:xfrm>
          <a:prstGeom prst="rect">
            <a:avLst/>
          </a:pr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109" b="89941" l="6250" r="69531">
                        <a14:foregroundMark x1="11328" y1="82031" x2="11328" y2="82031"/>
                        <a14:foregroundMark x1="14688" y1="83984" x2="14688" y2="83984"/>
                        <a14:foregroundMark x1="16797" y1="84766" x2="16797" y2="84766"/>
                        <a14:foregroundMark x1="20391" y1="85938" x2="20391" y2="85938"/>
                        <a14:foregroundMark x1="23203" y1="86621" x2="23203" y2="86621"/>
                        <a14:foregroundMark x1="25625" y1="87207" x2="25625" y2="87207"/>
                        <a14:foregroundMark x1="28281" y1="87891" x2="28281" y2="87891"/>
                        <a14:foregroundMark x1="35859" y1="88086" x2="35859" y2="88086"/>
                        <a14:foregroundMark x1="40547" y1="87500" x2="40547" y2="87500"/>
                        <a14:foregroundMark x1="44219" y1="86621" x2="44219" y2="86621"/>
                        <a14:foregroundMark x1="45156" y1="86426" x2="45156" y2="86426"/>
                        <a14:foregroundMark x1="26719" y1="77246" x2="26719" y2="77246"/>
                        <a14:foregroundMark x1="32422" y1="74121" x2="32422" y2="74121"/>
                        <a14:foregroundMark x1="40703" y1="73242" x2="40703" y2="73242"/>
                        <a14:foregroundMark x1="49766" y1="75977" x2="49766" y2="75977"/>
                        <a14:foregroundMark x1="44609" y1="64355" x2="44609" y2="64355"/>
                        <a14:foregroundMark x1="59219" y1="80273" x2="59219" y2="80273"/>
                        <a14:foregroundMark x1="58594" y1="80859" x2="58594" y2="80859"/>
                        <a14:foregroundMark x1="57969" y1="80664" x2="57969" y2="80664"/>
                        <a14:foregroundMark x1="57891" y1="79297" x2="57891" y2="79297"/>
                        <a14:foregroundMark x1="58672" y1="78906" x2="58672" y2="78906"/>
                        <a14:foregroundMark x1="58203" y1="80273" x2="58203" y2="80273"/>
                        <a14:foregroundMark x1="58203" y1="79688" x2="58203" y2="79688"/>
                        <a14:foregroundMark x1="57734" y1="79980" x2="57734" y2="79980"/>
                        <a14:foregroundMark x1="58516" y1="79980" x2="58516" y2="79980"/>
                        <a14:backgroundMark x1="58047" y1="79785" x2="58047" y2="79785"/>
                        <a14:backgroundMark x1="59062" y1="79980" x2="59062" y2="79980"/>
                        <a14:backgroundMark x1="58438" y1="80469" x2="58438" y2="80469"/>
                        <a14:backgroundMark x1="58438" y1="79688" x2="58438" y2="79688"/>
                        <a14:backgroundMark x1="57969" y1="80273" x2="57969" y2="80273"/>
                      </a14:backgroundRemoval>
                    </a14:imgEffect>
                  </a14:imgLayer>
                </a14:imgProps>
              </a:ext>
            </a:extLst>
          </a:blip>
          <a:srcRect l="6086" t="62089" r="30362" b="10033"/>
          <a:stretch/>
        </p:blipFill>
        <p:spPr>
          <a:xfrm>
            <a:off x="9292065" y="1289198"/>
            <a:ext cx="1152000" cy="40427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094" b="47949" l="5625" r="66719">
                        <a14:foregroundMark x1="12422" y1="40723" x2="12422" y2="40723"/>
                        <a14:foregroundMark x1="13438" y1="34570" x2="13438" y2="34570"/>
                        <a14:foregroundMark x1="21641" y1="32813" x2="21641" y2="32813"/>
                        <a14:foregroundMark x1="13203" y1="31641" x2="13203" y2="31641"/>
                        <a14:foregroundMark x1="13438" y1="36426" x2="13438" y2="36426"/>
                        <a14:foregroundMark x1="21641" y1="35840" x2="21641" y2="35840"/>
                        <a14:foregroundMark x1="26406" y1="34375" x2="26406" y2="34375"/>
                        <a14:foregroundMark x1="30703" y1="35352" x2="30703" y2="35352"/>
                        <a14:foregroundMark x1="30547" y1="32910" x2="30547" y2="32910"/>
                        <a14:foregroundMark x1="31484" y1="31836" x2="31484" y2="31836"/>
                        <a14:foregroundMark x1="33516" y1="31641" x2="33516" y2="31641"/>
                        <a14:foregroundMark x1="38750" y1="32324" x2="38750" y2="32324"/>
                        <a14:foregroundMark x1="38516" y1="34766" x2="38516" y2="34766"/>
                        <a14:foregroundMark x1="48203" y1="31738" x2="48203" y2="31738"/>
                        <a14:foregroundMark x1="49609" y1="34180" x2="49609" y2="34180"/>
                        <a14:foregroundMark x1="51797" y1="32227" x2="51797" y2="32227"/>
                        <a14:foregroundMark x1="12500" y1="34570" x2="12500" y2="34570"/>
                        <a14:foregroundMark x1="20938" y1="31543" x2="20938" y2="31543"/>
                        <a14:foregroundMark x1="23594" y1="32520" x2="23594" y2="32520"/>
                        <a14:foregroundMark x1="27344" y1="31934" x2="27344" y2="31934"/>
                        <a14:foregroundMark x1="39297" y1="33887" x2="39297" y2="33887"/>
                        <a14:foregroundMark x1="40703" y1="31152" x2="40703" y2="31152"/>
                        <a14:foregroundMark x1="55625" y1="33594" x2="55625" y2="33594"/>
                        <a14:foregroundMark x1="59453" y1="32520" x2="59453" y2="32520"/>
                        <a14:foregroundMark x1="59219" y1="34961" x2="59219" y2="34961"/>
                        <a14:foregroundMark x1="55078" y1="36133" x2="55078" y2="36133"/>
                        <a14:foregroundMark x1="63594" y1="37109" x2="63594" y2="37109"/>
                        <a14:foregroundMark x1="63516" y1="36523" x2="63516" y2="36523"/>
                        <a14:foregroundMark x1="62734" y1="36035" x2="62734" y2="36035"/>
                        <a14:foregroundMark x1="62266" y1="36230" x2="62266" y2="36230"/>
                        <a14:foregroundMark x1="62031" y1="36914" x2="62031" y2="36914"/>
                        <a14:foregroundMark x1="62109" y1="37305" x2="62109" y2="37305"/>
                        <a14:foregroundMark x1="62344" y1="37793" x2="62344" y2="37793"/>
                        <a14:foregroundMark x1="62578" y1="37305" x2="62578" y2="37305"/>
                        <a14:foregroundMark x1="62578" y1="36914" x2="62578" y2="36914"/>
                        <a14:foregroundMark x1="62734" y1="37012" x2="62734" y2="37012"/>
                        <a14:foregroundMark x1="63047" y1="36914" x2="63047" y2="36914"/>
                        <a14:foregroundMark x1="62891" y1="37988" x2="62891" y2="37988"/>
                        <a14:backgroundMark x1="56953" y1="33887" x2="56953" y2="33887"/>
                        <a14:backgroundMark x1="63281" y1="37109" x2="63281" y2="37109"/>
                        <a14:backgroundMark x1="62344" y1="37109" x2="62344" y2="37109"/>
                        <a14:backgroundMark x1="62734" y1="36328" x2="62734" y2="36328"/>
                        <a14:backgroundMark x1="62813" y1="37695" x2="62813" y2="37695"/>
                        <a14:backgroundMark x1="62734" y1="36816" x2="62734" y2="36816"/>
                      </a14:backgroundRemoval>
                    </a14:imgEffect>
                  </a14:imgLayer>
                </a14:imgProps>
              </a:ext>
            </a:extLst>
          </a:blip>
          <a:srcRect l="5724" t="21176" r="33092" b="52056"/>
          <a:stretch/>
        </p:blipFill>
        <p:spPr>
          <a:xfrm>
            <a:off x="8574003" y="870223"/>
            <a:ext cx="1224000" cy="4284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7051" b="52637" l="19375" r="56406">
                        <a14:foregroundMark x1="29297" y1="32031" x2="29297" y2="32031"/>
                        <a14:foregroundMark x1="25234" y1="46973" x2="25234" y2="46973"/>
                        <a14:foregroundMark x1="44844" y1="47168" x2="44844" y2="47168"/>
                        <a14:foregroundMark x1="20547" y1="41113" x2="20547" y2="41113"/>
                        <a14:foregroundMark x1="24375" y1="41406" x2="24375" y2="41406"/>
                        <a14:foregroundMark x1="26875" y1="41992" x2="26875" y2="41992"/>
                        <a14:foregroundMark x1="27031" y1="39258" x2="27031" y2="39258"/>
                        <a14:foregroundMark x1="28281" y1="41211" x2="28281" y2="41211"/>
                        <a14:foregroundMark x1="31172" y1="40820" x2="31172" y2="40820"/>
                        <a14:foregroundMark x1="32813" y1="41699" x2="32813" y2="41699"/>
                        <a14:foregroundMark x1="36875" y1="41113" x2="36875" y2="41113"/>
                        <a14:foregroundMark x1="39922" y1="41016" x2="39922" y2="41016"/>
                        <a14:foregroundMark x1="44297" y1="40723" x2="44297" y2="40723"/>
                        <a14:foregroundMark x1="45703" y1="40332" x2="45703" y2="40332"/>
                        <a14:foregroundMark x1="47578" y1="41113" x2="47578" y2="41113"/>
                        <a14:foregroundMark x1="47578" y1="39258" x2="47578" y2="39258"/>
                        <a14:foregroundMark x1="48828" y1="41211" x2="48828" y2="41211"/>
                        <a14:foregroundMark x1="51484" y1="41113" x2="51484" y2="41113"/>
                        <a14:foregroundMark x1="54063" y1="41699" x2="54063" y2="41699"/>
                        <a14:backgroundMark x1="25078" y1="40918" x2="25078" y2="40918"/>
                        <a14:backgroundMark x1="33594" y1="41992" x2="33594" y2="41992"/>
                        <a14:backgroundMark x1="54766" y1="41895" x2="54766" y2="41895"/>
                      </a14:backgroundRemoval>
                    </a14:imgEffect>
                  </a14:imgLayer>
                </a14:imgProps>
              </a:ext>
            </a:extLst>
          </a:blip>
          <a:srcRect l="19531" t="27024" r="43437" b="47195"/>
          <a:stretch/>
        </p:blipFill>
        <p:spPr>
          <a:xfrm>
            <a:off x="1830223" y="827841"/>
            <a:ext cx="1548000" cy="862172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1609819" y="2758440"/>
            <a:ext cx="8972550" cy="354682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/>
          <p:cNvSpPr txBox="1"/>
          <p:nvPr/>
        </p:nvSpPr>
        <p:spPr>
          <a:xfrm>
            <a:off x="2747231" y="2025887"/>
            <a:ext cx="6697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Sugerencias de Mejora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4476100" y="5512750"/>
            <a:ext cx="3239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000" b="1" i="1" dirty="0">
                <a:ln w="3175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Todas las ideas cuentan</a:t>
            </a:r>
          </a:p>
          <a:p>
            <a:pPr algn="ctr"/>
            <a:r>
              <a:rPr lang="es-MX" sz="2000" b="1" i="1" dirty="0">
                <a:ln w="3175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Haz que cuente la tuya! 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5A44185-7B86-4B44-B494-5B82E988E65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4213" b="81019" l="33698" r="57969">
                        <a14:foregroundMark x1="46615" y1="28426" x2="46615" y2="28426"/>
                        <a14:foregroundMark x1="48750" y1="27546" x2="48750" y2="27546"/>
                        <a14:foregroundMark x1="49479" y1="28981" x2="49479" y2="28981"/>
                        <a14:foregroundMark x1="49661" y1="30972" x2="49661" y2="30972"/>
                        <a14:foregroundMark x1="48464" y1="32685" x2="48464" y2="32685"/>
                        <a14:foregroundMark x1="47161" y1="31250" x2="47161" y2="31250"/>
                        <a14:foregroundMark x1="52708" y1="26574" x2="52708" y2="26574"/>
                        <a14:foregroundMark x1="54010" y1="28704" x2="54010" y2="28704"/>
                        <a14:foregroundMark x1="52448" y1="29074" x2="52448" y2="29074"/>
                        <a14:foregroundMark x1="52188" y1="29954" x2="52188" y2="29954"/>
                        <a14:foregroundMark x1="51589" y1="29491" x2="51589" y2="29491"/>
                        <a14:foregroundMark x1="51432" y1="28426" x2="51432" y2="28426"/>
                        <a14:foregroundMark x1="51875" y1="28519" x2="51875" y2="28519"/>
                        <a14:foregroundMark x1="48568" y1="30417" x2="48568" y2="30417"/>
                        <a14:foregroundMark x1="47734" y1="29815" x2="47734" y2="29815"/>
                        <a14:foregroundMark x1="47839" y1="28565" x2="47839" y2="28565"/>
                        <a14:foregroundMark x1="49844" y1="39630" x2="49844" y2="39630"/>
                        <a14:foregroundMark x1="51406" y1="39259" x2="51406" y2="39259"/>
                        <a14:foregroundMark x1="57214" y1="48241" x2="57214" y2="48241"/>
                        <a14:foregroundMark x1="56875" y1="50093" x2="56875" y2="50093"/>
                        <a14:foregroundMark x1="55443" y1="52361" x2="55443" y2="52361"/>
                        <a14:foregroundMark x1="55391" y1="53380" x2="55391" y2="53380"/>
                        <a14:foregroundMark x1="42448" y1="55000" x2="42448" y2="55000"/>
                        <a14:foregroundMark x1="44401" y1="56065" x2="44401" y2="56065"/>
                        <a14:foregroundMark x1="44557" y1="56713" x2="44557" y2="56713"/>
                        <a14:foregroundMark x1="43307" y1="56481" x2="43307" y2="56481"/>
                        <a14:foregroundMark x1="44505" y1="53843" x2="44505" y2="53843"/>
                        <a14:foregroundMark x1="41823" y1="54306" x2="41823" y2="54306"/>
                        <a14:foregroundMark x1="41641" y1="56806" x2="41641" y2="56806"/>
                        <a14:foregroundMark x1="40599" y1="54213" x2="40599" y2="54213"/>
                        <a14:foregroundMark x1="40885" y1="52963" x2="40885" y2="52963"/>
                        <a14:foregroundMark x1="43568" y1="51806" x2="43568" y2="51806"/>
                        <a14:foregroundMark x1="45469" y1="53333" x2="45469" y2="53333"/>
                        <a14:foregroundMark x1="45521" y1="54630" x2="45521" y2="54630"/>
                        <a14:foregroundMark x1="52214" y1="79074" x2="52214" y2="79074"/>
                        <a14:foregroundMark x1="57318" y1="73056" x2="57318" y2="73056"/>
                        <a14:foregroundMark x1="55859" y1="81019" x2="55859" y2="81019"/>
                        <a14:foregroundMark x1="33958" y1="69120" x2="33958" y2="69120"/>
                        <a14:foregroundMark x1="45859" y1="26944" x2="45859" y2="26944"/>
                        <a14:foregroundMark x1="48724" y1="26065" x2="48724" y2="26065"/>
                        <a14:foregroundMark x1="51641" y1="25509" x2="51641" y2="25509"/>
                        <a14:foregroundMark x1="50755" y1="25463" x2="50755" y2="25463"/>
                        <a14:foregroundMark x1="50182" y1="25463" x2="50182" y2="25463"/>
                        <a14:foregroundMark x1="49375" y1="25324" x2="49375" y2="25324"/>
                        <a14:foregroundMark x1="49948" y1="28148" x2="49948" y2="28148"/>
                        <a14:foregroundMark x1="47188" y1="26435" x2="47188" y2="26435"/>
                        <a14:foregroundMark x1="46068" y1="29954" x2="46068" y2="29954"/>
                        <a14:foregroundMark x1="46875" y1="26111" x2="46875" y2="26111"/>
                        <a14:foregroundMark x1="53672" y1="26389" x2="53672" y2="26389"/>
                        <a14:foregroundMark x1="53385" y1="27361" x2="53385" y2="27361"/>
                        <a14:foregroundMark x1="53333" y1="27639" x2="53333" y2="27639"/>
                        <a14:foregroundMark x1="53385" y1="29722" x2="53385" y2="29722"/>
                        <a14:foregroundMark x1="50339" y1="29676" x2="50339" y2="29676"/>
                        <a14:foregroundMark x1="45443" y1="28565" x2="45443" y2="28565"/>
                        <a14:foregroundMark x1="44818" y1="25741" x2="44818" y2="25741"/>
                        <a14:foregroundMark x1="44818" y1="25741" x2="44818" y2="25741"/>
                        <a14:foregroundMark x1="54375" y1="55000" x2="54375" y2="55000"/>
                        <a14:foregroundMark x1="54792" y1="51389" x2="54792" y2="51389"/>
                        <a14:foregroundMark x1="52526" y1="19120" x2="52526" y2="19120"/>
                        <a14:foregroundMark x1="42786" y1="20602" x2="42786" y2="20602"/>
                        <a14:foregroundMark x1="42734" y1="17824" x2="42734" y2="17824"/>
                        <a14:foregroundMark x1="45156" y1="14815" x2="45156" y2="14815"/>
                        <a14:foregroundMark x1="44427" y1="16204" x2="44427" y2="16204"/>
                        <a14:foregroundMark x1="43307" y1="14815" x2="43307" y2="14815"/>
                        <a14:foregroundMark x1="42240" y1="14213" x2="42240" y2="14213"/>
                        <a14:foregroundMark x1="51016" y1="15926" x2="51016" y2="15926"/>
                        <a14:foregroundMark x1="50260" y1="14352" x2="50260" y2="14352"/>
                        <a14:foregroundMark x1="57969" y1="49120" x2="57969" y2="49120"/>
                        <a14:foregroundMark x1="46771" y1="17731" x2="46771" y2="17731"/>
                        <a14:foregroundMark x1="48984" y1="16435" x2="48984" y2="16435"/>
                        <a14:foregroundMark x1="57734" y1="46204" x2="57734" y2="46204"/>
                        <a14:foregroundMark x1="38151" y1="60926" x2="38151" y2="60926"/>
                        <a14:foregroundMark x1="35599" y1="64213" x2="35599" y2="64213"/>
                        <a14:foregroundMark x1="41198" y1="64815" x2="41198" y2="64815"/>
                        <a14:foregroundMark x1="33698" y1="69444" x2="33698" y2="69444"/>
                        <a14:foregroundMark x1="49297" y1="53519" x2="49297" y2="53519"/>
                        <a14:foregroundMark x1="49818" y1="53056" x2="49818" y2="53056"/>
                        <a14:foregroundMark x1="35885" y1="63194" x2="35885" y2="63194"/>
                      </a14:backgroundRemoval>
                    </a14:imgEffect>
                  </a14:imgLayer>
                </a14:imgProps>
              </a:ext>
            </a:extLst>
          </a:blip>
          <a:srcRect l="31719" t="12863" r="40593" b="14534"/>
          <a:stretch/>
        </p:blipFill>
        <p:spPr>
          <a:xfrm>
            <a:off x="5203590" y="2945343"/>
            <a:ext cx="1784821" cy="263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9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15 Grupo"/>
          <p:cNvGrpSpPr/>
          <p:nvPr/>
        </p:nvGrpSpPr>
        <p:grpSpPr>
          <a:xfrm>
            <a:off x="1524000" y="0"/>
            <a:ext cx="9144000" cy="1260000"/>
            <a:chOff x="0" y="720080"/>
            <a:chExt cx="9144000" cy="1260000"/>
          </a:xfrm>
        </p:grpSpPr>
        <p:sp>
          <p:nvSpPr>
            <p:cNvPr id="16" name="5 Rectángulo"/>
            <p:cNvSpPr/>
            <p:nvPr/>
          </p:nvSpPr>
          <p:spPr>
            <a:xfrm>
              <a:off x="0" y="720080"/>
              <a:ext cx="9144000" cy="12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17" name="Picture 2" descr="Logo Grupo Gonher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179512" y="980728"/>
              <a:ext cx="1952625" cy="962025"/>
            </a:xfrm>
            <a:prstGeom prst="rect">
              <a:avLst/>
            </a:prstGeom>
            <a:noFill/>
          </p:spPr>
        </p:pic>
      </p:grpSp>
      <p:sp>
        <p:nvSpPr>
          <p:cNvPr id="73" name="Rectángulo 72"/>
          <p:cNvSpPr/>
          <p:nvPr/>
        </p:nvSpPr>
        <p:spPr>
          <a:xfrm>
            <a:off x="6213785" y="1259998"/>
            <a:ext cx="2340000" cy="5588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76"/>
          <p:cNvSpPr/>
          <p:nvPr/>
        </p:nvSpPr>
        <p:spPr>
          <a:xfrm>
            <a:off x="6210774" y="1259994"/>
            <a:ext cx="2345986" cy="432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Analista de Factibilidad</a:t>
            </a:r>
            <a:endParaRPr lang="es-MX" sz="1400" b="1" dirty="0">
              <a:solidFill>
                <a:schemeClr val="tx1"/>
              </a:solidFill>
            </a:endParaRPr>
          </a:p>
        </p:txBody>
      </p:sp>
      <p:sp>
        <p:nvSpPr>
          <p:cNvPr id="19" name="17 Rectángulo redondeado"/>
          <p:cNvSpPr/>
          <p:nvPr/>
        </p:nvSpPr>
        <p:spPr>
          <a:xfrm>
            <a:off x="3927564" y="548680"/>
            <a:ext cx="5312230" cy="576064"/>
          </a:xfrm>
          <a:prstGeom prst="roundRect">
            <a:avLst/>
          </a:prstGeom>
          <a:solidFill>
            <a:schemeClr val="accent1">
              <a:lumMod val="75000"/>
              <a:alpha val="57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700" b="1" dirty="0"/>
              <a:t>Esquema de Sugerencias de Mejora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524000" y="1260000"/>
            <a:ext cx="2340000" cy="5588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Rectángulo 71"/>
          <p:cNvSpPr/>
          <p:nvPr/>
        </p:nvSpPr>
        <p:spPr>
          <a:xfrm>
            <a:off x="3869286" y="1259998"/>
            <a:ext cx="2340000" cy="558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Rectángulo 73"/>
          <p:cNvSpPr/>
          <p:nvPr/>
        </p:nvSpPr>
        <p:spPr>
          <a:xfrm>
            <a:off x="8553290" y="1259998"/>
            <a:ext cx="2114710" cy="558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1524001" y="1259997"/>
            <a:ext cx="2340000" cy="432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Colaborador</a:t>
            </a:r>
            <a:endParaRPr lang="es-MX" sz="1400" b="1" dirty="0">
              <a:solidFill>
                <a:schemeClr val="tx1"/>
              </a:solidFill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3867798" y="1259994"/>
            <a:ext cx="2345986" cy="432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Mejora Continua</a:t>
            </a:r>
            <a:endParaRPr lang="es-MX" sz="1400" b="1" dirty="0">
              <a:solidFill>
                <a:schemeClr val="tx1"/>
              </a:solidFill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8548791" y="1259994"/>
            <a:ext cx="2114710" cy="432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>
                <a:solidFill>
                  <a:schemeClr val="tx1"/>
                </a:solidFill>
              </a:rPr>
              <a:t>Implementador</a:t>
            </a:r>
            <a:endParaRPr lang="es-MX" sz="1400" b="1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187833" y="2335350"/>
            <a:ext cx="1466408" cy="2520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ES" sz="1200" b="1" dirty="0"/>
              <a:t>Continuo</a:t>
            </a:r>
            <a:endParaRPr lang="es-MX" sz="1200" b="1" dirty="0"/>
          </a:p>
        </p:txBody>
      </p:sp>
      <p:sp>
        <p:nvSpPr>
          <p:cNvPr id="4" name="Rectángulo redondeado 3"/>
          <p:cNvSpPr/>
          <p:nvPr/>
        </p:nvSpPr>
        <p:spPr>
          <a:xfrm>
            <a:off x="2125136" y="1804785"/>
            <a:ext cx="1607484" cy="52910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1. Ingresar Sugerencia</a:t>
            </a:r>
          </a:p>
          <a:p>
            <a:pPr algn="ctr"/>
            <a:r>
              <a:rPr lang="es-MX" sz="1200" dirty="0">
                <a:solidFill>
                  <a:schemeClr val="tx1"/>
                </a:solidFill>
              </a:rPr>
              <a:t>(ER-FO-MJ-05)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4535279" y="2338675"/>
            <a:ext cx="1466408" cy="2520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ES" sz="1200" b="1" dirty="0"/>
              <a:t>Cada Viernes</a:t>
            </a:r>
            <a:endParaRPr lang="es-MX" sz="1200" b="1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4470027" y="1799497"/>
            <a:ext cx="1607484" cy="52910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2. Recolección de Sugerencias</a:t>
            </a:r>
          </a:p>
        </p:txBody>
      </p:sp>
      <p:sp>
        <p:nvSpPr>
          <p:cNvPr id="83" name="Rectángulo 82"/>
          <p:cNvSpPr/>
          <p:nvPr/>
        </p:nvSpPr>
        <p:spPr>
          <a:xfrm>
            <a:off x="4535279" y="3335231"/>
            <a:ext cx="1466408" cy="2520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ES" sz="1200" b="1" dirty="0"/>
              <a:t>Cada Viernes</a:t>
            </a:r>
            <a:endParaRPr lang="es-MX" sz="1200" b="1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4470027" y="2806129"/>
            <a:ext cx="1607484" cy="52910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3. Vaciar Sugerencias a Plataforma</a:t>
            </a:r>
          </a:p>
        </p:txBody>
      </p:sp>
      <p:cxnSp>
        <p:nvCxnSpPr>
          <p:cNvPr id="92" name="Conector recto de flecha 91"/>
          <p:cNvCxnSpPr>
            <a:cxnSpLocks/>
            <a:stCxn id="4" idx="3"/>
            <a:endCxn id="80" idx="1"/>
          </p:cNvCxnSpPr>
          <p:nvPr/>
        </p:nvCxnSpPr>
        <p:spPr>
          <a:xfrm flipV="1">
            <a:off x="3732621" y="2064048"/>
            <a:ext cx="737407" cy="528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/>
          <p:cNvCxnSpPr>
            <a:stCxn id="81" idx="2"/>
            <a:endCxn id="82" idx="0"/>
          </p:cNvCxnSpPr>
          <p:nvPr/>
        </p:nvCxnSpPr>
        <p:spPr>
          <a:xfrm>
            <a:off x="5268483" y="2590676"/>
            <a:ext cx="5286" cy="21545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ángulo 104"/>
          <p:cNvSpPr/>
          <p:nvPr/>
        </p:nvSpPr>
        <p:spPr>
          <a:xfrm>
            <a:off x="6815313" y="2545167"/>
            <a:ext cx="1466408" cy="2520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ES" sz="1200" b="1" dirty="0"/>
              <a:t>7 Días después</a:t>
            </a:r>
            <a:endParaRPr lang="es-MX" sz="1200" b="1" dirty="0"/>
          </a:p>
        </p:txBody>
      </p:sp>
      <p:cxnSp>
        <p:nvCxnSpPr>
          <p:cNvPr id="107" name="Conector angular 106"/>
          <p:cNvCxnSpPr>
            <a:cxnSpLocks/>
            <a:stCxn id="83" idx="2"/>
            <a:endCxn id="104" idx="0"/>
          </p:cNvCxnSpPr>
          <p:nvPr/>
        </p:nvCxnSpPr>
        <p:spPr>
          <a:xfrm rot="5400000" flipH="1" flipV="1">
            <a:off x="5611133" y="1636981"/>
            <a:ext cx="1607601" cy="2292901"/>
          </a:xfrm>
          <a:prstGeom prst="bentConnector5">
            <a:avLst>
              <a:gd name="adj1" fmla="val -14220"/>
              <a:gd name="adj2" fmla="val 47966"/>
              <a:gd name="adj3" fmla="val 11422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ángulo redondeado 110"/>
          <p:cNvSpPr/>
          <p:nvPr/>
        </p:nvSpPr>
        <p:spPr>
          <a:xfrm>
            <a:off x="6792254" y="3224587"/>
            <a:ext cx="648000" cy="6137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4.1</a:t>
            </a:r>
          </a:p>
          <a:p>
            <a:pPr algn="ctr"/>
            <a:r>
              <a:rPr lang="es-ES" sz="1000" dirty="0">
                <a:solidFill>
                  <a:schemeClr val="tx1"/>
                </a:solidFill>
              </a:rPr>
              <a:t>Motivo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112" name="Rectángulo redondeado 111"/>
          <p:cNvSpPr/>
          <p:nvPr/>
        </p:nvSpPr>
        <p:spPr>
          <a:xfrm>
            <a:off x="7542597" y="3224586"/>
            <a:ext cx="936000" cy="6137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4.</a:t>
            </a:r>
            <a:r>
              <a:rPr lang="es-ES" sz="800" dirty="0">
                <a:solidFill>
                  <a:schemeClr val="tx1"/>
                </a:solidFill>
              </a:rPr>
              <a:t>2 Plan de Implementación</a:t>
            </a:r>
            <a:endParaRPr lang="es-MX" sz="800" dirty="0">
              <a:solidFill>
                <a:schemeClr val="tx1"/>
              </a:solidFill>
            </a:endParaRPr>
          </a:p>
        </p:txBody>
      </p:sp>
      <p:cxnSp>
        <p:nvCxnSpPr>
          <p:cNvPr id="113" name="Conector angular 112"/>
          <p:cNvCxnSpPr>
            <a:cxnSpLocks/>
            <a:stCxn id="104" idx="2"/>
            <a:endCxn id="111" idx="0"/>
          </p:cNvCxnSpPr>
          <p:nvPr/>
        </p:nvCxnSpPr>
        <p:spPr>
          <a:xfrm rot="16200000" flipH="1">
            <a:off x="6577281" y="2685614"/>
            <a:ext cx="696582" cy="381363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r 118"/>
          <p:cNvCxnSpPr>
            <a:cxnSpLocks/>
            <a:stCxn id="104" idx="4"/>
            <a:endCxn id="112" idx="0"/>
          </p:cNvCxnSpPr>
          <p:nvPr/>
        </p:nvCxnSpPr>
        <p:spPr>
          <a:xfrm rot="5400000">
            <a:off x="7850948" y="2687656"/>
            <a:ext cx="696581" cy="377279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riángulo isósceles 103"/>
          <p:cNvSpPr/>
          <p:nvPr/>
        </p:nvSpPr>
        <p:spPr>
          <a:xfrm>
            <a:off x="6734892" y="1979630"/>
            <a:ext cx="1652985" cy="54837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tx1"/>
                </a:solidFill>
              </a:rPr>
              <a:t>4. Factible?</a:t>
            </a:r>
          </a:p>
        </p:txBody>
      </p:sp>
      <p:sp>
        <p:nvSpPr>
          <p:cNvPr id="123" name="CuadroTexto 122"/>
          <p:cNvSpPr txBox="1"/>
          <p:nvPr/>
        </p:nvSpPr>
        <p:spPr>
          <a:xfrm>
            <a:off x="6767897" y="2835015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/>
              <a:t>NO</a:t>
            </a:r>
            <a:endParaRPr lang="es-MX" sz="1100" b="1" dirty="0"/>
          </a:p>
        </p:txBody>
      </p:sp>
      <p:sp>
        <p:nvSpPr>
          <p:cNvPr id="124" name="CuadroTexto 123"/>
          <p:cNvSpPr txBox="1"/>
          <p:nvPr/>
        </p:nvSpPr>
        <p:spPr>
          <a:xfrm>
            <a:off x="7981121" y="2833951"/>
            <a:ext cx="2888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/>
              <a:t>SI</a:t>
            </a:r>
            <a:endParaRPr lang="es-MX" sz="1100" b="1" dirty="0"/>
          </a:p>
        </p:txBody>
      </p:sp>
      <p:sp>
        <p:nvSpPr>
          <p:cNvPr id="126" name="Rectángulo 125"/>
          <p:cNvSpPr/>
          <p:nvPr/>
        </p:nvSpPr>
        <p:spPr>
          <a:xfrm>
            <a:off x="9100248" y="2335350"/>
            <a:ext cx="1080000" cy="2520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ES" sz="1200" b="1" dirty="0"/>
              <a:t>Según Plan</a:t>
            </a:r>
            <a:endParaRPr lang="es-MX" sz="1200" b="1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9032336" y="1808681"/>
            <a:ext cx="1207927" cy="52910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5. Implementar Sugerencia</a:t>
            </a:r>
          </a:p>
        </p:txBody>
      </p:sp>
      <p:cxnSp>
        <p:nvCxnSpPr>
          <p:cNvPr id="127" name="Conector angular 126"/>
          <p:cNvCxnSpPr>
            <a:cxnSpLocks/>
            <a:stCxn id="125" idx="3"/>
            <a:endCxn id="87" idx="1"/>
          </p:cNvCxnSpPr>
          <p:nvPr/>
        </p:nvCxnSpPr>
        <p:spPr>
          <a:xfrm flipH="1">
            <a:off x="6734892" y="2073233"/>
            <a:ext cx="3505371" cy="2439083"/>
          </a:xfrm>
          <a:prstGeom prst="bentConnector5">
            <a:avLst>
              <a:gd name="adj1" fmla="val -6521"/>
              <a:gd name="adj2" fmla="val 80341"/>
              <a:gd name="adj3" fmla="val 112158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angular 138"/>
          <p:cNvCxnSpPr>
            <a:stCxn id="112" idx="3"/>
            <a:endCxn id="125" idx="1"/>
          </p:cNvCxnSpPr>
          <p:nvPr/>
        </p:nvCxnSpPr>
        <p:spPr>
          <a:xfrm flipV="1">
            <a:off x="8478597" y="2073232"/>
            <a:ext cx="553738" cy="1458222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o 10">
            <a:extLst>
              <a:ext uri="{FF2B5EF4-FFF2-40B4-BE49-F238E27FC236}">
                <a16:creationId xmlns:a16="http://schemas.microsoft.com/office/drawing/2014/main" id="{943169FD-C4FC-43AA-832A-C67749661E02}"/>
              </a:ext>
            </a:extLst>
          </p:cNvPr>
          <p:cNvGrpSpPr/>
          <p:nvPr/>
        </p:nvGrpSpPr>
        <p:grpSpPr>
          <a:xfrm>
            <a:off x="1563468" y="1851656"/>
            <a:ext cx="487851" cy="529103"/>
            <a:chOff x="9369290" y="3459559"/>
            <a:chExt cx="1033272" cy="1143000"/>
          </a:xfrm>
        </p:grpSpPr>
        <p:sp>
          <p:nvSpPr>
            <p:cNvPr id="7" name="Pergamino: vertical 6">
              <a:extLst>
                <a:ext uri="{FF2B5EF4-FFF2-40B4-BE49-F238E27FC236}">
                  <a16:creationId xmlns:a16="http://schemas.microsoft.com/office/drawing/2014/main" id="{0FA02317-DAC0-4D00-A33F-9E180F913546}"/>
                </a:ext>
              </a:extLst>
            </p:cNvPr>
            <p:cNvSpPr/>
            <p:nvPr/>
          </p:nvSpPr>
          <p:spPr>
            <a:xfrm>
              <a:off x="9369290" y="3459559"/>
              <a:ext cx="1033272" cy="1143000"/>
            </a:xfrm>
            <a:prstGeom prst="verticalScroll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C9F6B508-14FB-4655-9DAB-0EEF518C50B9}"/>
                </a:ext>
              </a:extLst>
            </p:cNvPr>
            <p:cNvCxnSpPr>
              <a:cxnSpLocks/>
            </p:cNvCxnSpPr>
            <p:nvPr/>
          </p:nvCxnSpPr>
          <p:spPr>
            <a:xfrm>
              <a:off x="9541747" y="3659257"/>
              <a:ext cx="687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51C5F0C5-5CB9-4E9F-9AFC-7A741B59C527}"/>
                </a:ext>
              </a:extLst>
            </p:cNvPr>
            <p:cNvCxnSpPr>
              <a:cxnSpLocks/>
            </p:cNvCxnSpPr>
            <p:nvPr/>
          </p:nvCxnSpPr>
          <p:spPr>
            <a:xfrm>
              <a:off x="9541747" y="3765163"/>
              <a:ext cx="687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404EFC4F-D971-4F66-B292-AC2B58DC458F}"/>
                </a:ext>
              </a:extLst>
            </p:cNvPr>
            <p:cNvCxnSpPr>
              <a:cxnSpLocks/>
            </p:cNvCxnSpPr>
            <p:nvPr/>
          </p:nvCxnSpPr>
          <p:spPr>
            <a:xfrm>
              <a:off x="9541747" y="3804787"/>
              <a:ext cx="687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1A1453E8-5EE7-4DE8-B94C-879875CE494F}"/>
                </a:ext>
              </a:extLst>
            </p:cNvPr>
            <p:cNvCxnSpPr>
              <a:cxnSpLocks/>
            </p:cNvCxnSpPr>
            <p:nvPr/>
          </p:nvCxnSpPr>
          <p:spPr>
            <a:xfrm>
              <a:off x="9541747" y="3841831"/>
              <a:ext cx="687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2EC1DEE2-7B72-4943-AB0C-818E52331E01}"/>
                </a:ext>
              </a:extLst>
            </p:cNvPr>
            <p:cNvCxnSpPr>
              <a:cxnSpLocks/>
            </p:cNvCxnSpPr>
            <p:nvPr/>
          </p:nvCxnSpPr>
          <p:spPr>
            <a:xfrm>
              <a:off x="9541747" y="3886567"/>
              <a:ext cx="687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A6DE3EBD-2197-4D4D-90C0-0E28AEB84B03}"/>
                </a:ext>
              </a:extLst>
            </p:cNvPr>
            <p:cNvCxnSpPr>
              <a:cxnSpLocks/>
            </p:cNvCxnSpPr>
            <p:nvPr/>
          </p:nvCxnSpPr>
          <p:spPr>
            <a:xfrm>
              <a:off x="9541747" y="3926191"/>
              <a:ext cx="687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0CBB11EB-A0F1-47E7-95FF-D736B0EBB386}"/>
                </a:ext>
              </a:extLst>
            </p:cNvPr>
            <p:cNvCxnSpPr>
              <a:cxnSpLocks/>
            </p:cNvCxnSpPr>
            <p:nvPr/>
          </p:nvCxnSpPr>
          <p:spPr>
            <a:xfrm>
              <a:off x="9541747" y="3963235"/>
              <a:ext cx="687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749385AE-AE79-48FB-A980-10BAE19331CA}"/>
                </a:ext>
              </a:extLst>
            </p:cNvPr>
            <p:cNvCxnSpPr>
              <a:cxnSpLocks/>
            </p:cNvCxnSpPr>
            <p:nvPr/>
          </p:nvCxnSpPr>
          <p:spPr>
            <a:xfrm>
              <a:off x="9541747" y="4095794"/>
              <a:ext cx="687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E8DDF793-CF1A-4F83-B0A6-07AC0E4BC25B}"/>
                </a:ext>
              </a:extLst>
            </p:cNvPr>
            <p:cNvCxnSpPr>
              <a:cxnSpLocks/>
            </p:cNvCxnSpPr>
            <p:nvPr/>
          </p:nvCxnSpPr>
          <p:spPr>
            <a:xfrm>
              <a:off x="9541747" y="4135418"/>
              <a:ext cx="687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C68543DE-F473-4C79-927C-1C8D08B20053}"/>
                </a:ext>
              </a:extLst>
            </p:cNvPr>
            <p:cNvCxnSpPr>
              <a:cxnSpLocks/>
            </p:cNvCxnSpPr>
            <p:nvPr/>
          </p:nvCxnSpPr>
          <p:spPr>
            <a:xfrm>
              <a:off x="9541747" y="4172462"/>
              <a:ext cx="687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59FE4976-DA71-4E4C-9DC9-07E271A225F1}"/>
                </a:ext>
              </a:extLst>
            </p:cNvPr>
            <p:cNvCxnSpPr>
              <a:cxnSpLocks/>
            </p:cNvCxnSpPr>
            <p:nvPr/>
          </p:nvCxnSpPr>
          <p:spPr>
            <a:xfrm>
              <a:off x="9541747" y="4217198"/>
              <a:ext cx="687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AC086CC6-B174-489E-B038-0B6B8C47838A}"/>
                </a:ext>
              </a:extLst>
            </p:cNvPr>
            <p:cNvCxnSpPr>
              <a:cxnSpLocks/>
            </p:cNvCxnSpPr>
            <p:nvPr/>
          </p:nvCxnSpPr>
          <p:spPr>
            <a:xfrm>
              <a:off x="9541747" y="4256822"/>
              <a:ext cx="687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B696F84A-86A2-4FC6-B734-E636678692D5}"/>
                </a:ext>
              </a:extLst>
            </p:cNvPr>
            <p:cNvCxnSpPr>
              <a:cxnSpLocks/>
            </p:cNvCxnSpPr>
            <p:nvPr/>
          </p:nvCxnSpPr>
          <p:spPr>
            <a:xfrm>
              <a:off x="9541747" y="4293866"/>
              <a:ext cx="687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022A557D-837C-4DB7-9BF8-A40B8EE7F69C}"/>
                </a:ext>
              </a:extLst>
            </p:cNvPr>
            <p:cNvCxnSpPr>
              <a:cxnSpLocks/>
            </p:cNvCxnSpPr>
            <p:nvPr/>
          </p:nvCxnSpPr>
          <p:spPr>
            <a:xfrm>
              <a:off x="9541747" y="4332143"/>
              <a:ext cx="687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7CC7AF14-27EB-4A69-A1EA-B061E4AF24CB}"/>
                </a:ext>
              </a:extLst>
            </p:cNvPr>
            <p:cNvCxnSpPr>
              <a:cxnSpLocks/>
            </p:cNvCxnSpPr>
            <p:nvPr/>
          </p:nvCxnSpPr>
          <p:spPr>
            <a:xfrm>
              <a:off x="9541747" y="4371767"/>
              <a:ext cx="687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76EB56A4-2F8A-494D-8D6D-05E23BD9B2C1}"/>
                </a:ext>
              </a:extLst>
            </p:cNvPr>
            <p:cNvCxnSpPr>
              <a:cxnSpLocks/>
            </p:cNvCxnSpPr>
            <p:nvPr/>
          </p:nvCxnSpPr>
          <p:spPr>
            <a:xfrm>
              <a:off x="9541747" y="4408811"/>
              <a:ext cx="687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5DCAEC59-3A39-40A8-89D2-4379D972F308}"/>
                </a:ext>
              </a:extLst>
            </p:cNvPr>
            <p:cNvCxnSpPr>
              <a:cxnSpLocks/>
            </p:cNvCxnSpPr>
            <p:nvPr/>
          </p:nvCxnSpPr>
          <p:spPr>
            <a:xfrm>
              <a:off x="9541747" y="4453547"/>
              <a:ext cx="687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C4B10E92-DD01-4B0E-B65E-005864854C70}"/>
                </a:ext>
              </a:extLst>
            </p:cNvPr>
            <p:cNvCxnSpPr>
              <a:cxnSpLocks/>
            </p:cNvCxnSpPr>
            <p:nvPr/>
          </p:nvCxnSpPr>
          <p:spPr>
            <a:xfrm>
              <a:off x="9541747" y="4493171"/>
              <a:ext cx="687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n 12" descr="Diagrama&#10;&#10;Descripción generada automáticamente">
            <a:extLst>
              <a:ext uri="{FF2B5EF4-FFF2-40B4-BE49-F238E27FC236}">
                <a16:creationId xmlns:a16="http://schemas.microsoft.com/office/drawing/2014/main" id="{5A6EA828-125A-49A4-BB94-DC773543A57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56" b="98222" l="67110" r="98582">
                        <a14:foregroundMark x1="72518" y1="43378" x2="72518" y2="43378"/>
                        <a14:foregroundMark x1="70922" y1="43911" x2="70922" y2="43911"/>
                        <a14:foregroundMark x1="69592" y1="44711" x2="69592" y2="44711"/>
                        <a14:foregroundMark x1="67465" y1="45956" x2="67465" y2="45956"/>
                        <a14:foregroundMark x1="67199" y1="46844" x2="67199" y2="46844"/>
                        <a14:foregroundMark x1="71099" y1="51111" x2="71099" y2="51111"/>
                        <a14:foregroundMark x1="69592" y1="67644" x2="69592" y2="67644"/>
                        <a14:foregroundMark x1="68528" y1="67733" x2="68528" y2="67733"/>
                        <a14:foregroundMark x1="67110" y1="65156" x2="67110" y2="65156"/>
                        <a14:foregroundMark x1="90248" y1="52978" x2="90248" y2="52978"/>
                        <a14:foregroundMark x1="87589" y1="54133" x2="87589" y2="54133"/>
                        <a14:foregroundMark x1="87943" y1="54133" x2="87943" y2="54133"/>
                        <a14:foregroundMark x1="81472" y1="54133" x2="81472" y2="54133"/>
                        <a14:foregroundMark x1="98138" y1="24889" x2="98138" y2="24889"/>
                        <a14:foregroundMark x1="97872" y1="12444" x2="97872" y2="12444"/>
                        <a14:foregroundMark x1="98670" y1="3644" x2="98670" y2="3644"/>
                        <a14:foregroundMark x1="84929" y1="93956" x2="84929" y2="93956"/>
                        <a14:foregroundMark x1="84840" y1="98222" x2="84840" y2="9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019"/>
          <a:stretch/>
        </p:blipFill>
        <p:spPr>
          <a:xfrm>
            <a:off x="4035181" y="1827293"/>
            <a:ext cx="257878" cy="714801"/>
          </a:xfrm>
          <a:prstGeom prst="rect">
            <a:avLst/>
          </a:prstGeom>
        </p:spPr>
      </p:pic>
      <p:sp>
        <p:nvSpPr>
          <p:cNvPr id="130" name="Rectángulo 129">
            <a:extLst>
              <a:ext uri="{FF2B5EF4-FFF2-40B4-BE49-F238E27FC236}">
                <a16:creationId xmlns:a16="http://schemas.microsoft.com/office/drawing/2014/main" id="{B525C1E4-0DAE-4114-8BE8-E6B38F95C226}"/>
              </a:ext>
            </a:extLst>
          </p:cNvPr>
          <p:cNvSpPr/>
          <p:nvPr/>
        </p:nvSpPr>
        <p:spPr>
          <a:xfrm>
            <a:off x="6876203" y="6414170"/>
            <a:ext cx="1466408" cy="2520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ES" sz="1200" b="1" dirty="0"/>
              <a:t>Continuo</a:t>
            </a:r>
            <a:endParaRPr lang="es-MX" sz="1200" b="1" dirty="0"/>
          </a:p>
        </p:txBody>
      </p:sp>
      <p:sp>
        <p:nvSpPr>
          <p:cNvPr id="131" name="Rectángulo redondeado 86">
            <a:extLst>
              <a:ext uri="{FF2B5EF4-FFF2-40B4-BE49-F238E27FC236}">
                <a16:creationId xmlns:a16="http://schemas.microsoft.com/office/drawing/2014/main" id="{2B0AA05D-90A6-4C4D-8A1F-180FFFD058D8}"/>
              </a:ext>
            </a:extLst>
          </p:cNvPr>
          <p:cNvSpPr/>
          <p:nvPr/>
        </p:nvSpPr>
        <p:spPr>
          <a:xfrm>
            <a:off x="6734891" y="6022725"/>
            <a:ext cx="1762450" cy="36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8. Validación de Impacto</a:t>
            </a:r>
          </a:p>
        </p:txBody>
      </p:sp>
      <p:cxnSp>
        <p:nvCxnSpPr>
          <p:cNvPr id="145" name="Conector recto de flecha 144">
            <a:extLst>
              <a:ext uri="{FF2B5EF4-FFF2-40B4-BE49-F238E27FC236}">
                <a16:creationId xmlns:a16="http://schemas.microsoft.com/office/drawing/2014/main" id="{840A66E8-F090-43BC-A642-4364F03CC6EE}"/>
              </a:ext>
            </a:extLst>
          </p:cNvPr>
          <p:cNvCxnSpPr>
            <a:cxnSpLocks/>
            <a:stCxn id="129" idx="2"/>
            <a:endCxn id="131" idx="0"/>
          </p:cNvCxnSpPr>
          <p:nvPr/>
        </p:nvCxnSpPr>
        <p:spPr>
          <a:xfrm>
            <a:off x="7609408" y="5561707"/>
            <a:ext cx="6708" cy="46101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ángulo 127">
            <a:extLst>
              <a:ext uri="{FF2B5EF4-FFF2-40B4-BE49-F238E27FC236}">
                <a16:creationId xmlns:a16="http://schemas.microsoft.com/office/drawing/2014/main" id="{667889CF-E07B-4CAD-8E09-C19EFE18F7FC}"/>
              </a:ext>
            </a:extLst>
          </p:cNvPr>
          <p:cNvSpPr/>
          <p:nvPr/>
        </p:nvSpPr>
        <p:spPr>
          <a:xfrm>
            <a:off x="6877779" y="5573553"/>
            <a:ext cx="1466408" cy="2520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ES" sz="1200" b="1" dirty="0"/>
              <a:t>Continuo</a:t>
            </a:r>
            <a:endParaRPr lang="es-MX" sz="1200" b="1" dirty="0"/>
          </a:p>
        </p:txBody>
      </p:sp>
      <p:sp>
        <p:nvSpPr>
          <p:cNvPr id="129" name="Rectángulo redondeado 86">
            <a:extLst>
              <a:ext uri="{FF2B5EF4-FFF2-40B4-BE49-F238E27FC236}">
                <a16:creationId xmlns:a16="http://schemas.microsoft.com/office/drawing/2014/main" id="{89899374-F056-4B49-BA66-ED820A80D3A9}"/>
              </a:ext>
            </a:extLst>
          </p:cNvPr>
          <p:cNvSpPr/>
          <p:nvPr/>
        </p:nvSpPr>
        <p:spPr>
          <a:xfrm>
            <a:off x="6734891" y="5201707"/>
            <a:ext cx="1749035" cy="36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7. Cierre de Sugerencia</a:t>
            </a:r>
          </a:p>
        </p:txBody>
      </p:sp>
      <p:cxnSp>
        <p:nvCxnSpPr>
          <p:cNvPr id="141" name="Conector recto de flecha 140">
            <a:extLst>
              <a:ext uri="{FF2B5EF4-FFF2-40B4-BE49-F238E27FC236}">
                <a16:creationId xmlns:a16="http://schemas.microsoft.com/office/drawing/2014/main" id="{20EBAE82-A6A4-40B9-B1C8-8233A715A26D}"/>
              </a:ext>
            </a:extLst>
          </p:cNvPr>
          <p:cNvCxnSpPr>
            <a:cxnSpLocks/>
            <a:stCxn id="87" idx="2"/>
            <a:endCxn id="129" idx="0"/>
          </p:cNvCxnSpPr>
          <p:nvPr/>
        </p:nvCxnSpPr>
        <p:spPr>
          <a:xfrm flipH="1">
            <a:off x="7609408" y="4776867"/>
            <a:ext cx="1518" cy="42484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6876203" y="4777760"/>
            <a:ext cx="1466408" cy="2520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ES" sz="1200" b="1" dirty="0"/>
              <a:t>Continuo</a:t>
            </a:r>
            <a:endParaRPr lang="es-MX" sz="1200" b="1" dirty="0"/>
          </a:p>
        </p:txBody>
      </p:sp>
      <p:sp>
        <p:nvSpPr>
          <p:cNvPr id="87" name="Rectángulo redondeado 86"/>
          <p:cNvSpPr/>
          <p:nvPr/>
        </p:nvSpPr>
        <p:spPr>
          <a:xfrm>
            <a:off x="6734891" y="4247764"/>
            <a:ext cx="1752070" cy="52910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6. Seguimiento de Implementación</a:t>
            </a:r>
          </a:p>
        </p:txBody>
      </p:sp>
      <p:cxnSp>
        <p:nvCxnSpPr>
          <p:cNvPr id="1029" name="Conector: angular 1028">
            <a:extLst>
              <a:ext uri="{FF2B5EF4-FFF2-40B4-BE49-F238E27FC236}">
                <a16:creationId xmlns:a16="http://schemas.microsoft.com/office/drawing/2014/main" id="{1BBCA2D6-2BB4-49E2-A2EC-BC853C392DBD}"/>
              </a:ext>
            </a:extLst>
          </p:cNvPr>
          <p:cNvCxnSpPr>
            <a:cxnSpLocks/>
            <a:stCxn id="130" idx="2"/>
          </p:cNvCxnSpPr>
          <p:nvPr/>
        </p:nvCxnSpPr>
        <p:spPr>
          <a:xfrm rot="5400000" flipH="1">
            <a:off x="5521563" y="4578327"/>
            <a:ext cx="2717650" cy="1458039"/>
          </a:xfrm>
          <a:prstGeom prst="bentConnector3">
            <a:avLst>
              <a:gd name="adj1" fmla="val -3422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1" name="Picture 4" descr="Medalla de oro en blanco aislado en blanco. render 3d | Foto Premium">
            <a:extLst>
              <a:ext uri="{FF2B5EF4-FFF2-40B4-BE49-F238E27FC236}">
                <a16:creationId xmlns:a16="http://schemas.microsoft.com/office/drawing/2014/main" id="{C3E43B4C-2B64-4E9C-BBF8-B0D9EC88AD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62" t="9517" r="27062" b="19069"/>
          <a:stretch/>
        </p:blipFill>
        <p:spPr bwMode="auto">
          <a:xfrm>
            <a:off x="4865205" y="5447452"/>
            <a:ext cx="855681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2" name="Rectángulo 181">
            <a:extLst>
              <a:ext uri="{FF2B5EF4-FFF2-40B4-BE49-F238E27FC236}">
                <a16:creationId xmlns:a16="http://schemas.microsoft.com/office/drawing/2014/main" id="{BF642522-F240-40E4-A012-848DBBAC63E3}"/>
              </a:ext>
            </a:extLst>
          </p:cNvPr>
          <p:cNvSpPr/>
          <p:nvPr/>
        </p:nvSpPr>
        <p:spPr>
          <a:xfrm>
            <a:off x="4479188" y="5110566"/>
            <a:ext cx="1602198" cy="3205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Reconocimiento</a:t>
            </a:r>
          </a:p>
        </p:txBody>
      </p:sp>
      <p:cxnSp>
        <p:nvCxnSpPr>
          <p:cNvPr id="183" name="Conector recto de flecha 182">
            <a:extLst>
              <a:ext uri="{FF2B5EF4-FFF2-40B4-BE49-F238E27FC236}">
                <a16:creationId xmlns:a16="http://schemas.microsoft.com/office/drawing/2014/main" id="{CEC64656-8DA0-48A3-8EBA-5A68CE6A61B5}"/>
              </a:ext>
            </a:extLst>
          </p:cNvPr>
          <p:cNvCxnSpPr>
            <a:cxnSpLocks/>
            <a:stCxn id="109" idx="2"/>
            <a:endCxn id="182" idx="0"/>
          </p:cNvCxnSpPr>
          <p:nvPr/>
        </p:nvCxnSpPr>
        <p:spPr>
          <a:xfrm>
            <a:off x="5279055" y="4688504"/>
            <a:ext cx="1232" cy="42206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ángulo 185">
            <a:extLst>
              <a:ext uri="{FF2B5EF4-FFF2-40B4-BE49-F238E27FC236}">
                <a16:creationId xmlns:a16="http://schemas.microsoft.com/office/drawing/2014/main" id="{8C87EE11-E2DD-49AE-9B3E-B2A797C46084}"/>
              </a:ext>
            </a:extLst>
          </p:cNvPr>
          <p:cNvSpPr/>
          <p:nvPr/>
        </p:nvSpPr>
        <p:spPr>
          <a:xfrm>
            <a:off x="4542129" y="4688502"/>
            <a:ext cx="1466408" cy="2520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ES" sz="1200" b="1" dirty="0"/>
              <a:t>Continuo</a:t>
            </a:r>
            <a:endParaRPr lang="es-MX" sz="1200" b="1" dirty="0"/>
          </a:p>
        </p:txBody>
      </p:sp>
      <p:sp>
        <p:nvSpPr>
          <p:cNvPr id="109" name="Rectángulo redondeado 86">
            <a:extLst>
              <a:ext uri="{FF2B5EF4-FFF2-40B4-BE49-F238E27FC236}">
                <a16:creationId xmlns:a16="http://schemas.microsoft.com/office/drawing/2014/main" id="{2EDD8B92-C0CF-4E19-BE30-821E91EC1523}"/>
              </a:ext>
            </a:extLst>
          </p:cNvPr>
          <p:cNvSpPr/>
          <p:nvPr/>
        </p:nvSpPr>
        <p:spPr>
          <a:xfrm>
            <a:off x="4475313" y="4159402"/>
            <a:ext cx="1607484" cy="52910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7. Asignación de Puntos</a:t>
            </a:r>
          </a:p>
        </p:txBody>
      </p:sp>
      <p:cxnSp>
        <p:nvCxnSpPr>
          <p:cNvPr id="173" name="Conector angular 126">
            <a:extLst>
              <a:ext uri="{FF2B5EF4-FFF2-40B4-BE49-F238E27FC236}">
                <a16:creationId xmlns:a16="http://schemas.microsoft.com/office/drawing/2014/main" id="{225CE0FE-EBE4-4F92-BFA5-0FA649649464}"/>
              </a:ext>
            </a:extLst>
          </p:cNvPr>
          <p:cNvCxnSpPr>
            <a:cxnSpLocks/>
            <a:endCxn id="109" idx="1"/>
          </p:cNvCxnSpPr>
          <p:nvPr/>
        </p:nvCxnSpPr>
        <p:spPr>
          <a:xfrm rot="10800000" flipV="1">
            <a:off x="4475315" y="3948518"/>
            <a:ext cx="1676055" cy="475435"/>
          </a:xfrm>
          <a:prstGeom prst="bentConnector3">
            <a:avLst>
              <a:gd name="adj1" fmla="val 130977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Imagen 83">
            <a:extLst>
              <a:ext uri="{FF2B5EF4-FFF2-40B4-BE49-F238E27FC236}">
                <a16:creationId xmlns:a16="http://schemas.microsoft.com/office/drawing/2014/main" id="{3572274E-1B95-4737-A768-DD158145403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4213" b="81019" l="33698" r="57969">
                        <a14:foregroundMark x1="46615" y1="28426" x2="46615" y2="28426"/>
                        <a14:foregroundMark x1="48750" y1="27546" x2="48750" y2="27546"/>
                        <a14:foregroundMark x1="49479" y1="28981" x2="49479" y2="28981"/>
                        <a14:foregroundMark x1="49661" y1="30972" x2="49661" y2="30972"/>
                        <a14:foregroundMark x1="48464" y1="32685" x2="48464" y2="32685"/>
                        <a14:foregroundMark x1="47161" y1="31250" x2="47161" y2="31250"/>
                        <a14:foregroundMark x1="52708" y1="26574" x2="52708" y2="26574"/>
                        <a14:foregroundMark x1="54010" y1="28704" x2="54010" y2="28704"/>
                        <a14:foregroundMark x1="52448" y1="29074" x2="52448" y2="29074"/>
                        <a14:foregroundMark x1="52188" y1="29954" x2="52188" y2="29954"/>
                        <a14:foregroundMark x1="51589" y1="29491" x2="51589" y2="29491"/>
                        <a14:foregroundMark x1="51432" y1="28426" x2="51432" y2="28426"/>
                        <a14:foregroundMark x1="51875" y1="28519" x2="51875" y2="28519"/>
                        <a14:foregroundMark x1="48568" y1="30417" x2="48568" y2="30417"/>
                        <a14:foregroundMark x1="47734" y1="29815" x2="47734" y2="29815"/>
                        <a14:foregroundMark x1="47839" y1="28565" x2="47839" y2="28565"/>
                        <a14:foregroundMark x1="49844" y1="39630" x2="49844" y2="39630"/>
                        <a14:foregroundMark x1="51406" y1="39259" x2="51406" y2="39259"/>
                        <a14:foregroundMark x1="57214" y1="48241" x2="57214" y2="48241"/>
                        <a14:foregroundMark x1="56875" y1="50093" x2="56875" y2="50093"/>
                        <a14:foregroundMark x1="55443" y1="52361" x2="55443" y2="52361"/>
                        <a14:foregroundMark x1="55391" y1="53380" x2="55391" y2="53380"/>
                        <a14:foregroundMark x1="42448" y1="55000" x2="42448" y2="55000"/>
                        <a14:foregroundMark x1="44401" y1="56065" x2="44401" y2="56065"/>
                        <a14:foregroundMark x1="44557" y1="56713" x2="44557" y2="56713"/>
                        <a14:foregroundMark x1="43307" y1="56481" x2="43307" y2="56481"/>
                        <a14:foregroundMark x1="44505" y1="53843" x2="44505" y2="53843"/>
                        <a14:foregroundMark x1="41823" y1="54306" x2="41823" y2="54306"/>
                        <a14:foregroundMark x1="41641" y1="56806" x2="41641" y2="56806"/>
                        <a14:foregroundMark x1="40599" y1="54213" x2="40599" y2="54213"/>
                        <a14:foregroundMark x1="40885" y1="52963" x2="40885" y2="52963"/>
                        <a14:foregroundMark x1="43568" y1="51806" x2="43568" y2="51806"/>
                        <a14:foregroundMark x1="45469" y1="53333" x2="45469" y2="53333"/>
                        <a14:foregroundMark x1="45521" y1="54630" x2="45521" y2="54630"/>
                        <a14:foregroundMark x1="52214" y1="79074" x2="52214" y2="79074"/>
                        <a14:foregroundMark x1="57318" y1="73056" x2="57318" y2="73056"/>
                        <a14:foregroundMark x1="55859" y1="81019" x2="55859" y2="81019"/>
                        <a14:foregroundMark x1="33958" y1="69120" x2="33958" y2="69120"/>
                        <a14:foregroundMark x1="45859" y1="26944" x2="45859" y2="26944"/>
                        <a14:foregroundMark x1="48724" y1="26065" x2="48724" y2="26065"/>
                        <a14:foregroundMark x1="51641" y1="25509" x2="51641" y2="25509"/>
                        <a14:foregroundMark x1="50755" y1="25463" x2="50755" y2="25463"/>
                        <a14:foregroundMark x1="50182" y1="25463" x2="50182" y2="25463"/>
                        <a14:foregroundMark x1="49375" y1="25324" x2="49375" y2="25324"/>
                        <a14:foregroundMark x1="49948" y1="28148" x2="49948" y2="28148"/>
                        <a14:foregroundMark x1="47188" y1="26435" x2="47188" y2="26435"/>
                        <a14:foregroundMark x1="46068" y1="29954" x2="46068" y2="29954"/>
                        <a14:foregroundMark x1="46875" y1="26111" x2="46875" y2="26111"/>
                        <a14:foregroundMark x1="53672" y1="26389" x2="53672" y2="26389"/>
                        <a14:foregroundMark x1="53385" y1="27361" x2="53385" y2="27361"/>
                        <a14:foregroundMark x1="53333" y1="27639" x2="53333" y2="27639"/>
                        <a14:foregroundMark x1="53385" y1="29722" x2="53385" y2="29722"/>
                        <a14:foregroundMark x1="50339" y1="29676" x2="50339" y2="29676"/>
                        <a14:foregroundMark x1="45443" y1="28565" x2="45443" y2="28565"/>
                        <a14:foregroundMark x1="44818" y1="25741" x2="44818" y2="25741"/>
                        <a14:foregroundMark x1="44818" y1="25741" x2="44818" y2="25741"/>
                        <a14:foregroundMark x1="54375" y1="55000" x2="54375" y2="55000"/>
                        <a14:foregroundMark x1="54792" y1="51389" x2="54792" y2="51389"/>
                        <a14:foregroundMark x1="52526" y1="19120" x2="52526" y2="19120"/>
                        <a14:foregroundMark x1="42786" y1="20602" x2="42786" y2="20602"/>
                        <a14:foregroundMark x1="42734" y1="17824" x2="42734" y2="17824"/>
                        <a14:foregroundMark x1="45156" y1="14815" x2="45156" y2="14815"/>
                        <a14:foregroundMark x1="44427" y1="16204" x2="44427" y2="16204"/>
                        <a14:foregroundMark x1="43307" y1="14815" x2="43307" y2="14815"/>
                        <a14:foregroundMark x1="42240" y1="14213" x2="42240" y2="14213"/>
                        <a14:foregroundMark x1="51016" y1="15926" x2="51016" y2="15926"/>
                        <a14:foregroundMark x1="50260" y1="14352" x2="50260" y2="14352"/>
                        <a14:foregroundMark x1="57969" y1="49120" x2="57969" y2="49120"/>
                        <a14:foregroundMark x1="46771" y1="17731" x2="46771" y2="17731"/>
                        <a14:foregroundMark x1="48984" y1="16435" x2="48984" y2="16435"/>
                        <a14:foregroundMark x1="57734" y1="46204" x2="57734" y2="46204"/>
                        <a14:foregroundMark x1="38151" y1="60926" x2="38151" y2="60926"/>
                        <a14:foregroundMark x1="35599" y1="64213" x2="35599" y2="64213"/>
                        <a14:foregroundMark x1="41198" y1="64815" x2="41198" y2="64815"/>
                        <a14:foregroundMark x1="33698" y1="69444" x2="33698" y2="69444"/>
                        <a14:foregroundMark x1="49297" y1="53519" x2="49297" y2="53519"/>
                        <a14:foregroundMark x1="49818" y1="53056" x2="49818" y2="53056"/>
                        <a14:foregroundMark x1="35885" y1="63194" x2="35885" y2="63194"/>
                      </a14:backgroundRemoval>
                    </a14:imgEffect>
                  </a14:imgLayer>
                </a14:imgProps>
              </a:ext>
            </a:extLst>
          </a:blip>
          <a:srcRect l="31719" t="12863" r="40593" b="14534"/>
          <a:stretch/>
        </p:blipFill>
        <p:spPr>
          <a:xfrm>
            <a:off x="3974467" y="2896509"/>
            <a:ext cx="343120" cy="506092"/>
          </a:xfrm>
          <a:prstGeom prst="rect">
            <a:avLst/>
          </a:prstGeom>
        </p:spPr>
      </p:pic>
      <p:pic>
        <p:nvPicPr>
          <p:cNvPr id="89" name="Imagen 88">
            <a:extLst>
              <a:ext uri="{FF2B5EF4-FFF2-40B4-BE49-F238E27FC236}">
                <a16:creationId xmlns:a16="http://schemas.microsoft.com/office/drawing/2014/main" id="{C24730D7-19EE-4852-9CF3-092ED10D504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4213" b="81019" l="33698" r="57969">
                        <a14:foregroundMark x1="46615" y1="28426" x2="46615" y2="28426"/>
                        <a14:foregroundMark x1="48750" y1="27546" x2="48750" y2="27546"/>
                        <a14:foregroundMark x1="49479" y1="28981" x2="49479" y2="28981"/>
                        <a14:foregroundMark x1="49661" y1="30972" x2="49661" y2="30972"/>
                        <a14:foregroundMark x1="48464" y1="32685" x2="48464" y2="32685"/>
                        <a14:foregroundMark x1="47161" y1="31250" x2="47161" y2="31250"/>
                        <a14:foregroundMark x1="52708" y1="26574" x2="52708" y2="26574"/>
                        <a14:foregroundMark x1="54010" y1="28704" x2="54010" y2="28704"/>
                        <a14:foregroundMark x1="52448" y1="29074" x2="52448" y2="29074"/>
                        <a14:foregroundMark x1="52188" y1="29954" x2="52188" y2="29954"/>
                        <a14:foregroundMark x1="51589" y1="29491" x2="51589" y2="29491"/>
                        <a14:foregroundMark x1="51432" y1="28426" x2="51432" y2="28426"/>
                        <a14:foregroundMark x1="51875" y1="28519" x2="51875" y2="28519"/>
                        <a14:foregroundMark x1="48568" y1="30417" x2="48568" y2="30417"/>
                        <a14:foregroundMark x1="47734" y1="29815" x2="47734" y2="29815"/>
                        <a14:foregroundMark x1="47839" y1="28565" x2="47839" y2="28565"/>
                        <a14:foregroundMark x1="49844" y1="39630" x2="49844" y2="39630"/>
                        <a14:foregroundMark x1="51406" y1="39259" x2="51406" y2="39259"/>
                        <a14:foregroundMark x1="57214" y1="48241" x2="57214" y2="48241"/>
                        <a14:foregroundMark x1="56875" y1="50093" x2="56875" y2="50093"/>
                        <a14:foregroundMark x1="55443" y1="52361" x2="55443" y2="52361"/>
                        <a14:foregroundMark x1="55391" y1="53380" x2="55391" y2="53380"/>
                        <a14:foregroundMark x1="42448" y1="55000" x2="42448" y2="55000"/>
                        <a14:foregroundMark x1="44401" y1="56065" x2="44401" y2="56065"/>
                        <a14:foregroundMark x1="44557" y1="56713" x2="44557" y2="56713"/>
                        <a14:foregroundMark x1="43307" y1="56481" x2="43307" y2="56481"/>
                        <a14:foregroundMark x1="44505" y1="53843" x2="44505" y2="53843"/>
                        <a14:foregroundMark x1="41823" y1="54306" x2="41823" y2="54306"/>
                        <a14:foregroundMark x1="41641" y1="56806" x2="41641" y2="56806"/>
                        <a14:foregroundMark x1="40599" y1="54213" x2="40599" y2="54213"/>
                        <a14:foregroundMark x1="40885" y1="52963" x2="40885" y2="52963"/>
                        <a14:foregroundMark x1="43568" y1="51806" x2="43568" y2="51806"/>
                        <a14:foregroundMark x1="45469" y1="53333" x2="45469" y2="53333"/>
                        <a14:foregroundMark x1="45521" y1="54630" x2="45521" y2="54630"/>
                        <a14:foregroundMark x1="52214" y1="79074" x2="52214" y2="79074"/>
                        <a14:foregroundMark x1="57318" y1="73056" x2="57318" y2="73056"/>
                        <a14:foregroundMark x1="55859" y1="81019" x2="55859" y2="81019"/>
                        <a14:foregroundMark x1="33958" y1="69120" x2="33958" y2="69120"/>
                        <a14:foregroundMark x1="45859" y1="26944" x2="45859" y2="26944"/>
                        <a14:foregroundMark x1="48724" y1="26065" x2="48724" y2="26065"/>
                        <a14:foregroundMark x1="51641" y1="25509" x2="51641" y2="25509"/>
                        <a14:foregroundMark x1="50755" y1="25463" x2="50755" y2="25463"/>
                        <a14:foregroundMark x1="50182" y1="25463" x2="50182" y2="25463"/>
                        <a14:foregroundMark x1="49375" y1="25324" x2="49375" y2="25324"/>
                        <a14:foregroundMark x1="49948" y1="28148" x2="49948" y2="28148"/>
                        <a14:foregroundMark x1="47188" y1="26435" x2="47188" y2="26435"/>
                        <a14:foregroundMark x1="46068" y1="29954" x2="46068" y2="29954"/>
                        <a14:foregroundMark x1="46875" y1="26111" x2="46875" y2="26111"/>
                        <a14:foregroundMark x1="53672" y1="26389" x2="53672" y2="26389"/>
                        <a14:foregroundMark x1="53385" y1="27361" x2="53385" y2="27361"/>
                        <a14:foregroundMark x1="53333" y1="27639" x2="53333" y2="27639"/>
                        <a14:foregroundMark x1="53385" y1="29722" x2="53385" y2="29722"/>
                        <a14:foregroundMark x1="50339" y1="29676" x2="50339" y2="29676"/>
                        <a14:foregroundMark x1="45443" y1="28565" x2="45443" y2="28565"/>
                        <a14:foregroundMark x1="44818" y1="25741" x2="44818" y2="25741"/>
                        <a14:foregroundMark x1="44818" y1="25741" x2="44818" y2="25741"/>
                        <a14:foregroundMark x1="54375" y1="55000" x2="54375" y2="55000"/>
                        <a14:foregroundMark x1="54792" y1="51389" x2="54792" y2="51389"/>
                        <a14:foregroundMark x1="52526" y1="19120" x2="52526" y2="19120"/>
                        <a14:foregroundMark x1="42786" y1="20602" x2="42786" y2="20602"/>
                        <a14:foregroundMark x1="42734" y1="17824" x2="42734" y2="17824"/>
                        <a14:foregroundMark x1="45156" y1="14815" x2="45156" y2="14815"/>
                        <a14:foregroundMark x1="44427" y1="16204" x2="44427" y2="16204"/>
                        <a14:foregroundMark x1="43307" y1="14815" x2="43307" y2="14815"/>
                        <a14:foregroundMark x1="42240" y1="14213" x2="42240" y2="14213"/>
                        <a14:foregroundMark x1="51016" y1="15926" x2="51016" y2="15926"/>
                        <a14:foregroundMark x1="50260" y1="14352" x2="50260" y2="14352"/>
                        <a14:foregroundMark x1="57969" y1="49120" x2="57969" y2="49120"/>
                        <a14:foregroundMark x1="46771" y1="17731" x2="46771" y2="17731"/>
                        <a14:foregroundMark x1="48984" y1="16435" x2="48984" y2="16435"/>
                        <a14:foregroundMark x1="57734" y1="46204" x2="57734" y2="46204"/>
                        <a14:foregroundMark x1="38151" y1="60926" x2="38151" y2="60926"/>
                        <a14:foregroundMark x1="35599" y1="64213" x2="35599" y2="64213"/>
                        <a14:foregroundMark x1="41198" y1="64815" x2="41198" y2="64815"/>
                        <a14:foregroundMark x1="33698" y1="69444" x2="33698" y2="69444"/>
                        <a14:foregroundMark x1="49297" y1="53519" x2="49297" y2="53519"/>
                        <a14:foregroundMark x1="49818" y1="53056" x2="49818" y2="53056"/>
                        <a14:foregroundMark x1="35885" y1="63194" x2="35885" y2="63194"/>
                      </a14:backgroundRemoval>
                    </a14:imgEffect>
                  </a14:imgLayer>
                </a14:imgProps>
              </a:ext>
            </a:extLst>
          </a:blip>
          <a:srcRect l="31719" t="12863" r="40593" b="14534"/>
          <a:stretch/>
        </p:blipFill>
        <p:spPr>
          <a:xfrm>
            <a:off x="6320356" y="4006222"/>
            <a:ext cx="343120" cy="506092"/>
          </a:xfrm>
          <a:prstGeom prst="rect">
            <a:avLst/>
          </a:prstGeom>
        </p:spPr>
      </p:pic>
      <p:pic>
        <p:nvPicPr>
          <p:cNvPr id="90" name="Imagen 89">
            <a:extLst>
              <a:ext uri="{FF2B5EF4-FFF2-40B4-BE49-F238E27FC236}">
                <a16:creationId xmlns:a16="http://schemas.microsoft.com/office/drawing/2014/main" id="{4C562EAF-D398-4516-B45E-CB81CC15007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4213" b="81019" l="33698" r="57969">
                        <a14:foregroundMark x1="46615" y1="28426" x2="46615" y2="28426"/>
                        <a14:foregroundMark x1="48750" y1="27546" x2="48750" y2="27546"/>
                        <a14:foregroundMark x1="49479" y1="28981" x2="49479" y2="28981"/>
                        <a14:foregroundMark x1="49661" y1="30972" x2="49661" y2="30972"/>
                        <a14:foregroundMark x1="48464" y1="32685" x2="48464" y2="32685"/>
                        <a14:foregroundMark x1="47161" y1="31250" x2="47161" y2="31250"/>
                        <a14:foregroundMark x1="52708" y1="26574" x2="52708" y2="26574"/>
                        <a14:foregroundMark x1="54010" y1="28704" x2="54010" y2="28704"/>
                        <a14:foregroundMark x1="52448" y1="29074" x2="52448" y2="29074"/>
                        <a14:foregroundMark x1="52188" y1="29954" x2="52188" y2="29954"/>
                        <a14:foregroundMark x1="51589" y1="29491" x2="51589" y2="29491"/>
                        <a14:foregroundMark x1="51432" y1="28426" x2="51432" y2="28426"/>
                        <a14:foregroundMark x1="51875" y1="28519" x2="51875" y2="28519"/>
                        <a14:foregroundMark x1="48568" y1="30417" x2="48568" y2="30417"/>
                        <a14:foregroundMark x1="47734" y1="29815" x2="47734" y2="29815"/>
                        <a14:foregroundMark x1="47839" y1="28565" x2="47839" y2="28565"/>
                        <a14:foregroundMark x1="49844" y1="39630" x2="49844" y2="39630"/>
                        <a14:foregroundMark x1="51406" y1="39259" x2="51406" y2="39259"/>
                        <a14:foregroundMark x1="57214" y1="48241" x2="57214" y2="48241"/>
                        <a14:foregroundMark x1="56875" y1="50093" x2="56875" y2="50093"/>
                        <a14:foregroundMark x1="55443" y1="52361" x2="55443" y2="52361"/>
                        <a14:foregroundMark x1="55391" y1="53380" x2="55391" y2="53380"/>
                        <a14:foregroundMark x1="42448" y1="55000" x2="42448" y2="55000"/>
                        <a14:foregroundMark x1="44401" y1="56065" x2="44401" y2="56065"/>
                        <a14:foregroundMark x1="44557" y1="56713" x2="44557" y2="56713"/>
                        <a14:foregroundMark x1="43307" y1="56481" x2="43307" y2="56481"/>
                        <a14:foregroundMark x1="44505" y1="53843" x2="44505" y2="53843"/>
                        <a14:foregroundMark x1="41823" y1="54306" x2="41823" y2="54306"/>
                        <a14:foregroundMark x1="41641" y1="56806" x2="41641" y2="56806"/>
                        <a14:foregroundMark x1="40599" y1="54213" x2="40599" y2="54213"/>
                        <a14:foregroundMark x1="40885" y1="52963" x2="40885" y2="52963"/>
                        <a14:foregroundMark x1="43568" y1="51806" x2="43568" y2="51806"/>
                        <a14:foregroundMark x1="45469" y1="53333" x2="45469" y2="53333"/>
                        <a14:foregroundMark x1="45521" y1="54630" x2="45521" y2="54630"/>
                        <a14:foregroundMark x1="52214" y1="79074" x2="52214" y2="79074"/>
                        <a14:foregroundMark x1="57318" y1="73056" x2="57318" y2="73056"/>
                        <a14:foregroundMark x1="55859" y1="81019" x2="55859" y2="81019"/>
                        <a14:foregroundMark x1="33958" y1="69120" x2="33958" y2="69120"/>
                        <a14:foregroundMark x1="45859" y1="26944" x2="45859" y2="26944"/>
                        <a14:foregroundMark x1="48724" y1="26065" x2="48724" y2="26065"/>
                        <a14:foregroundMark x1="51641" y1="25509" x2="51641" y2="25509"/>
                        <a14:foregroundMark x1="50755" y1="25463" x2="50755" y2="25463"/>
                        <a14:foregroundMark x1="50182" y1="25463" x2="50182" y2="25463"/>
                        <a14:foregroundMark x1="49375" y1="25324" x2="49375" y2="25324"/>
                        <a14:foregroundMark x1="49948" y1="28148" x2="49948" y2="28148"/>
                        <a14:foregroundMark x1="47188" y1="26435" x2="47188" y2="26435"/>
                        <a14:foregroundMark x1="46068" y1="29954" x2="46068" y2="29954"/>
                        <a14:foregroundMark x1="46875" y1="26111" x2="46875" y2="26111"/>
                        <a14:foregroundMark x1="53672" y1="26389" x2="53672" y2="26389"/>
                        <a14:foregroundMark x1="53385" y1="27361" x2="53385" y2="27361"/>
                        <a14:foregroundMark x1="53333" y1="27639" x2="53333" y2="27639"/>
                        <a14:foregroundMark x1="53385" y1="29722" x2="53385" y2="29722"/>
                        <a14:foregroundMark x1="50339" y1="29676" x2="50339" y2="29676"/>
                        <a14:foregroundMark x1="45443" y1="28565" x2="45443" y2="28565"/>
                        <a14:foregroundMark x1="44818" y1="25741" x2="44818" y2="25741"/>
                        <a14:foregroundMark x1="44818" y1="25741" x2="44818" y2="25741"/>
                        <a14:foregroundMark x1="54375" y1="55000" x2="54375" y2="55000"/>
                        <a14:foregroundMark x1="54792" y1="51389" x2="54792" y2="51389"/>
                        <a14:foregroundMark x1="52526" y1="19120" x2="52526" y2="19120"/>
                        <a14:foregroundMark x1="42786" y1="20602" x2="42786" y2="20602"/>
                        <a14:foregroundMark x1="42734" y1="17824" x2="42734" y2="17824"/>
                        <a14:foregroundMark x1="45156" y1="14815" x2="45156" y2="14815"/>
                        <a14:foregroundMark x1="44427" y1="16204" x2="44427" y2="16204"/>
                        <a14:foregroundMark x1="43307" y1="14815" x2="43307" y2="14815"/>
                        <a14:foregroundMark x1="42240" y1="14213" x2="42240" y2="14213"/>
                        <a14:foregroundMark x1="51016" y1="15926" x2="51016" y2="15926"/>
                        <a14:foregroundMark x1="50260" y1="14352" x2="50260" y2="14352"/>
                        <a14:foregroundMark x1="57969" y1="49120" x2="57969" y2="49120"/>
                        <a14:foregroundMark x1="46771" y1="17731" x2="46771" y2="17731"/>
                        <a14:foregroundMark x1="48984" y1="16435" x2="48984" y2="16435"/>
                        <a14:foregroundMark x1="57734" y1="46204" x2="57734" y2="46204"/>
                        <a14:foregroundMark x1="38151" y1="60926" x2="38151" y2="60926"/>
                        <a14:foregroundMark x1="35599" y1="64213" x2="35599" y2="64213"/>
                        <a14:foregroundMark x1="41198" y1="64815" x2="41198" y2="64815"/>
                        <a14:foregroundMark x1="33698" y1="69444" x2="33698" y2="69444"/>
                        <a14:foregroundMark x1="49297" y1="53519" x2="49297" y2="53519"/>
                        <a14:foregroundMark x1="49818" y1="53056" x2="49818" y2="53056"/>
                        <a14:foregroundMark x1="35885" y1="63194" x2="35885" y2="63194"/>
                      </a14:backgroundRemoval>
                    </a14:imgEffect>
                  </a14:imgLayer>
                </a14:imgProps>
              </a:ext>
            </a:extLst>
          </a:blip>
          <a:srcRect l="31719" t="12863" r="40593" b="14534"/>
          <a:stretch/>
        </p:blipFill>
        <p:spPr>
          <a:xfrm>
            <a:off x="6306778" y="5128661"/>
            <a:ext cx="343120" cy="506092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EA04B183-4C8D-4285-A2EF-ACA1F491A29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4213" b="81019" l="33698" r="57969">
                        <a14:foregroundMark x1="46615" y1="28426" x2="46615" y2="28426"/>
                        <a14:foregroundMark x1="48750" y1="27546" x2="48750" y2="27546"/>
                        <a14:foregroundMark x1="49479" y1="28981" x2="49479" y2="28981"/>
                        <a14:foregroundMark x1="49661" y1="30972" x2="49661" y2="30972"/>
                        <a14:foregroundMark x1="48464" y1="32685" x2="48464" y2="32685"/>
                        <a14:foregroundMark x1="47161" y1="31250" x2="47161" y2="31250"/>
                        <a14:foregroundMark x1="52708" y1="26574" x2="52708" y2="26574"/>
                        <a14:foregroundMark x1="54010" y1="28704" x2="54010" y2="28704"/>
                        <a14:foregroundMark x1="52448" y1="29074" x2="52448" y2="29074"/>
                        <a14:foregroundMark x1="52188" y1="29954" x2="52188" y2="29954"/>
                        <a14:foregroundMark x1="51589" y1="29491" x2="51589" y2="29491"/>
                        <a14:foregroundMark x1="51432" y1="28426" x2="51432" y2="28426"/>
                        <a14:foregroundMark x1="51875" y1="28519" x2="51875" y2="28519"/>
                        <a14:foregroundMark x1="48568" y1="30417" x2="48568" y2="30417"/>
                        <a14:foregroundMark x1="47734" y1="29815" x2="47734" y2="29815"/>
                        <a14:foregroundMark x1="47839" y1="28565" x2="47839" y2="28565"/>
                        <a14:foregroundMark x1="49844" y1="39630" x2="49844" y2="39630"/>
                        <a14:foregroundMark x1="51406" y1="39259" x2="51406" y2="39259"/>
                        <a14:foregroundMark x1="57214" y1="48241" x2="57214" y2="48241"/>
                        <a14:foregroundMark x1="56875" y1="50093" x2="56875" y2="50093"/>
                        <a14:foregroundMark x1="55443" y1="52361" x2="55443" y2="52361"/>
                        <a14:foregroundMark x1="55391" y1="53380" x2="55391" y2="53380"/>
                        <a14:foregroundMark x1="42448" y1="55000" x2="42448" y2="55000"/>
                        <a14:foregroundMark x1="44401" y1="56065" x2="44401" y2="56065"/>
                        <a14:foregroundMark x1="44557" y1="56713" x2="44557" y2="56713"/>
                        <a14:foregroundMark x1="43307" y1="56481" x2="43307" y2="56481"/>
                        <a14:foregroundMark x1="44505" y1="53843" x2="44505" y2="53843"/>
                        <a14:foregroundMark x1="41823" y1="54306" x2="41823" y2="54306"/>
                        <a14:foregroundMark x1="41641" y1="56806" x2="41641" y2="56806"/>
                        <a14:foregroundMark x1="40599" y1="54213" x2="40599" y2="54213"/>
                        <a14:foregroundMark x1="40885" y1="52963" x2="40885" y2="52963"/>
                        <a14:foregroundMark x1="43568" y1="51806" x2="43568" y2="51806"/>
                        <a14:foregroundMark x1="45469" y1="53333" x2="45469" y2="53333"/>
                        <a14:foregroundMark x1="45521" y1="54630" x2="45521" y2="54630"/>
                        <a14:foregroundMark x1="52214" y1="79074" x2="52214" y2="79074"/>
                        <a14:foregroundMark x1="57318" y1="73056" x2="57318" y2="73056"/>
                        <a14:foregroundMark x1="55859" y1="81019" x2="55859" y2="81019"/>
                        <a14:foregroundMark x1="33958" y1="69120" x2="33958" y2="69120"/>
                        <a14:foregroundMark x1="45859" y1="26944" x2="45859" y2="26944"/>
                        <a14:foregroundMark x1="48724" y1="26065" x2="48724" y2="26065"/>
                        <a14:foregroundMark x1="51641" y1="25509" x2="51641" y2="25509"/>
                        <a14:foregroundMark x1="50755" y1="25463" x2="50755" y2="25463"/>
                        <a14:foregroundMark x1="50182" y1="25463" x2="50182" y2="25463"/>
                        <a14:foregroundMark x1="49375" y1="25324" x2="49375" y2="25324"/>
                        <a14:foregroundMark x1="49948" y1="28148" x2="49948" y2="28148"/>
                        <a14:foregroundMark x1="47188" y1="26435" x2="47188" y2="26435"/>
                        <a14:foregroundMark x1="46068" y1="29954" x2="46068" y2="29954"/>
                        <a14:foregroundMark x1="46875" y1="26111" x2="46875" y2="26111"/>
                        <a14:foregroundMark x1="53672" y1="26389" x2="53672" y2="26389"/>
                        <a14:foregroundMark x1="53385" y1="27361" x2="53385" y2="27361"/>
                        <a14:foregroundMark x1="53333" y1="27639" x2="53333" y2="27639"/>
                        <a14:foregroundMark x1="53385" y1="29722" x2="53385" y2="29722"/>
                        <a14:foregroundMark x1="50339" y1="29676" x2="50339" y2="29676"/>
                        <a14:foregroundMark x1="45443" y1="28565" x2="45443" y2="28565"/>
                        <a14:foregroundMark x1="44818" y1="25741" x2="44818" y2="25741"/>
                        <a14:foregroundMark x1="44818" y1="25741" x2="44818" y2="25741"/>
                        <a14:foregroundMark x1="54375" y1="55000" x2="54375" y2="55000"/>
                        <a14:foregroundMark x1="54792" y1="51389" x2="54792" y2="51389"/>
                        <a14:foregroundMark x1="52526" y1="19120" x2="52526" y2="19120"/>
                        <a14:foregroundMark x1="42786" y1="20602" x2="42786" y2="20602"/>
                        <a14:foregroundMark x1="42734" y1="17824" x2="42734" y2="17824"/>
                        <a14:foregroundMark x1="45156" y1="14815" x2="45156" y2="14815"/>
                        <a14:foregroundMark x1="44427" y1="16204" x2="44427" y2="16204"/>
                        <a14:foregroundMark x1="43307" y1="14815" x2="43307" y2="14815"/>
                        <a14:foregroundMark x1="42240" y1="14213" x2="42240" y2="14213"/>
                        <a14:foregroundMark x1="51016" y1="15926" x2="51016" y2="15926"/>
                        <a14:foregroundMark x1="50260" y1="14352" x2="50260" y2="14352"/>
                        <a14:foregroundMark x1="57969" y1="49120" x2="57969" y2="49120"/>
                        <a14:foregroundMark x1="46771" y1="17731" x2="46771" y2="17731"/>
                        <a14:foregroundMark x1="48984" y1="16435" x2="48984" y2="16435"/>
                        <a14:foregroundMark x1="57734" y1="46204" x2="57734" y2="46204"/>
                        <a14:foregroundMark x1="38151" y1="60926" x2="38151" y2="60926"/>
                        <a14:foregroundMark x1="35599" y1="64213" x2="35599" y2="64213"/>
                        <a14:foregroundMark x1="41198" y1="64815" x2="41198" y2="64815"/>
                        <a14:foregroundMark x1="33698" y1="69444" x2="33698" y2="69444"/>
                        <a14:foregroundMark x1="49297" y1="53519" x2="49297" y2="53519"/>
                        <a14:foregroundMark x1="49818" y1="53056" x2="49818" y2="53056"/>
                        <a14:foregroundMark x1="35885" y1="63194" x2="35885" y2="63194"/>
                      </a14:backgroundRemoval>
                    </a14:imgEffect>
                  </a14:imgLayer>
                </a14:imgProps>
              </a:ext>
            </a:extLst>
          </a:blip>
          <a:srcRect l="31719" t="12863" r="40593" b="14534"/>
          <a:stretch/>
        </p:blipFill>
        <p:spPr>
          <a:xfrm>
            <a:off x="6314939" y="5949679"/>
            <a:ext cx="343120" cy="506092"/>
          </a:xfrm>
          <a:prstGeom prst="rect">
            <a:avLst/>
          </a:prstGeom>
        </p:spPr>
      </p:pic>
      <p:pic>
        <p:nvPicPr>
          <p:cNvPr id="97" name="Imagen 96">
            <a:extLst>
              <a:ext uri="{FF2B5EF4-FFF2-40B4-BE49-F238E27FC236}">
                <a16:creationId xmlns:a16="http://schemas.microsoft.com/office/drawing/2014/main" id="{B13518A9-F0C8-4060-9CBE-DDA24A1E6C0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4213" b="81019" l="33698" r="57969">
                        <a14:foregroundMark x1="46615" y1="28426" x2="46615" y2="28426"/>
                        <a14:foregroundMark x1="48750" y1="27546" x2="48750" y2="27546"/>
                        <a14:foregroundMark x1="49479" y1="28981" x2="49479" y2="28981"/>
                        <a14:foregroundMark x1="49661" y1="30972" x2="49661" y2="30972"/>
                        <a14:foregroundMark x1="48464" y1="32685" x2="48464" y2="32685"/>
                        <a14:foregroundMark x1="47161" y1="31250" x2="47161" y2="31250"/>
                        <a14:foregroundMark x1="52708" y1="26574" x2="52708" y2="26574"/>
                        <a14:foregroundMark x1="54010" y1="28704" x2="54010" y2="28704"/>
                        <a14:foregroundMark x1="52448" y1="29074" x2="52448" y2="29074"/>
                        <a14:foregroundMark x1="52188" y1="29954" x2="52188" y2="29954"/>
                        <a14:foregroundMark x1="51589" y1="29491" x2="51589" y2="29491"/>
                        <a14:foregroundMark x1="51432" y1="28426" x2="51432" y2="28426"/>
                        <a14:foregroundMark x1="51875" y1="28519" x2="51875" y2="28519"/>
                        <a14:foregroundMark x1="48568" y1="30417" x2="48568" y2="30417"/>
                        <a14:foregroundMark x1="47734" y1="29815" x2="47734" y2="29815"/>
                        <a14:foregroundMark x1="47839" y1="28565" x2="47839" y2="28565"/>
                        <a14:foregroundMark x1="49844" y1="39630" x2="49844" y2="39630"/>
                        <a14:foregroundMark x1="51406" y1="39259" x2="51406" y2="39259"/>
                        <a14:foregroundMark x1="57214" y1="48241" x2="57214" y2="48241"/>
                        <a14:foregroundMark x1="56875" y1="50093" x2="56875" y2="50093"/>
                        <a14:foregroundMark x1="55443" y1="52361" x2="55443" y2="52361"/>
                        <a14:foregroundMark x1="55391" y1="53380" x2="55391" y2="53380"/>
                        <a14:foregroundMark x1="42448" y1="55000" x2="42448" y2="55000"/>
                        <a14:foregroundMark x1="44401" y1="56065" x2="44401" y2="56065"/>
                        <a14:foregroundMark x1="44557" y1="56713" x2="44557" y2="56713"/>
                        <a14:foregroundMark x1="43307" y1="56481" x2="43307" y2="56481"/>
                        <a14:foregroundMark x1="44505" y1="53843" x2="44505" y2="53843"/>
                        <a14:foregroundMark x1="41823" y1="54306" x2="41823" y2="54306"/>
                        <a14:foregroundMark x1="41641" y1="56806" x2="41641" y2="56806"/>
                        <a14:foregroundMark x1="40599" y1="54213" x2="40599" y2="54213"/>
                        <a14:foregroundMark x1="40885" y1="52963" x2="40885" y2="52963"/>
                        <a14:foregroundMark x1="43568" y1="51806" x2="43568" y2="51806"/>
                        <a14:foregroundMark x1="45469" y1="53333" x2="45469" y2="53333"/>
                        <a14:foregroundMark x1="45521" y1="54630" x2="45521" y2="54630"/>
                        <a14:foregroundMark x1="52214" y1="79074" x2="52214" y2="79074"/>
                        <a14:foregroundMark x1="57318" y1="73056" x2="57318" y2="73056"/>
                        <a14:foregroundMark x1="55859" y1="81019" x2="55859" y2="81019"/>
                        <a14:foregroundMark x1="33958" y1="69120" x2="33958" y2="69120"/>
                        <a14:foregroundMark x1="45859" y1="26944" x2="45859" y2="26944"/>
                        <a14:foregroundMark x1="48724" y1="26065" x2="48724" y2="26065"/>
                        <a14:foregroundMark x1="51641" y1="25509" x2="51641" y2="25509"/>
                        <a14:foregroundMark x1="50755" y1="25463" x2="50755" y2="25463"/>
                        <a14:foregroundMark x1="50182" y1="25463" x2="50182" y2="25463"/>
                        <a14:foregroundMark x1="49375" y1="25324" x2="49375" y2="25324"/>
                        <a14:foregroundMark x1="49948" y1="28148" x2="49948" y2="28148"/>
                        <a14:foregroundMark x1="47188" y1="26435" x2="47188" y2="26435"/>
                        <a14:foregroundMark x1="46068" y1="29954" x2="46068" y2="29954"/>
                        <a14:foregroundMark x1="46875" y1="26111" x2="46875" y2="26111"/>
                        <a14:foregroundMark x1="53672" y1="26389" x2="53672" y2="26389"/>
                        <a14:foregroundMark x1="53385" y1="27361" x2="53385" y2="27361"/>
                        <a14:foregroundMark x1="53333" y1="27639" x2="53333" y2="27639"/>
                        <a14:foregroundMark x1="53385" y1="29722" x2="53385" y2="29722"/>
                        <a14:foregroundMark x1="50339" y1="29676" x2="50339" y2="29676"/>
                        <a14:foregroundMark x1="45443" y1="28565" x2="45443" y2="28565"/>
                        <a14:foregroundMark x1="44818" y1="25741" x2="44818" y2="25741"/>
                        <a14:foregroundMark x1="44818" y1="25741" x2="44818" y2="25741"/>
                        <a14:foregroundMark x1="54375" y1="55000" x2="54375" y2="55000"/>
                        <a14:foregroundMark x1="54792" y1="51389" x2="54792" y2="51389"/>
                        <a14:foregroundMark x1="52526" y1="19120" x2="52526" y2="19120"/>
                        <a14:foregroundMark x1="42786" y1="20602" x2="42786" y2="20602"/>
                        <a14:foregroundMark x1="42734" y1="17824" x2="42734" y2="17824"/>
                        <a14:foregroundMark x1="45156" y1="14815" x2="45156" y2="14815"/>
                        <a14:foregroundMark x1="44427" y1="16204" x2="44427" y2="16204"/>
                        <a14:foregroundMark x1="43307" y1="14815" x2="43307" y2="14815"/>
                        <a14:foregroundMark x1="42240" y1="14213" x2="42240" y2="14213"/>
                        <a14:foregroundMark x1="51016" y1="15926" x2="51016" y2="15926"/>
                        <a14:foregroundMark x1="50260" y1="14352" x2="50260" y2="14352"/>
                        <a14:foregroundMark x1="57969" y1="49120" x2="57969" y2="49120"/>
                        <a14:foregroundMark x1="46771" y1="17731" x2="46771" y2="17731"/>
                        <a14:foregroundMark x1="48984" y1="16435" x2="48984" y2="16435"/>
                        <a14:foregroundMark x1="57734" y1="46204" x2="57734" y2="46204"/>
                        <a14:foregroundMark x1="38151" y1="60926" x2="38151" y2="60926"/>
                        <a14:foregroundMark x1="35599" y1="64213" x2="35599" y2="64213"/>
                        <a14:foregroundMark x1="41198" y1="64815" x2="41198" y2="64815"/>
                        <a14:foregroundMark x1="33698" y1="69444" x2="33698" y2="69444"/>
                        <a14:foregroundMark x1="49297" y1="53519" x2="49297" y2="53519"/>
                        <a14:foregroundMark x1="49818" y1="53056" x2="49818" y2="53056"/>
                        <a14:foregroundMark x1="35885" y1="63194" x2="35885" y2="63194"/>
                      </a14:backgroundRemoval>
                    </a14:imgEffect>
                  </a14:imgLayer>
                </a14:imgProps>
              </a:ext>
            </a:extLst>
          </a:blip>
          <a:srcRect l="31719" t="12863" r="40593" b="14534"/>
          <a:stretch/>
        </p:blipFill>
        <p:spPr>
          <a:xfrm>
            <a:off x="3974467" y="3948517"/>
            <a:ext cx="343120" cy="506092"/>
          </a:xfrm>
          <a:prstGeom prst="rect">
            <a:avLst/>
          </a:prstGeom>
        </p:spPr>
      </p:pic>
      <p:pic>
        <p:nvPicPr>
          <p:cNvPr id="98" name="Imagen 97">
            <a:extLst>
              <a:ext uri="{FF2B5EF4-FFF2-40B4-BE49-F238E27FC236}">
                <a16:creationId xmlns:a16="http://schemas.microsoft.com/office/drawing/2014/main" id="{859884E5-87D5-4723-A46A-41971E47282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4213" b="81019" l="33698" r="57969">
                        <a14:foregroundMark x1="46615" y1="28426" x2="46615" y2="28426"/>
                        <a14:foregroundMark x1="48750" y1="27546" x2="48750" y2="27546"/>
                        <a14:foregroundMark x1="49479" y1="28981" x2="49479" y2="28981"/>
                        <a14:foregroundMark x1="49661" y1="30972" x2="49661" y2="30972"/>
                        <a14:foregroundMark x1="48464" y1="32685" x2="48464" y2="32685"/>
                        <a14:foregroundMark x1="47161" y1="31250" x2="47161" y2="31250"/>
                        <a14:foregroundMark x1="52708" y1="26574" x2="52708" y2="26574"/>
                        <a14:foregroundMark x1="54010" y1="28704" x2="54010" y2="28704"/>
                        <a14:foregroundMark x1="52448" y1="29074" x2="52448" y2="29074"/>
                        <a14:foregroundMark x1="52188" y1="29954" x2="52188" y2="29954"/>
                        <a14:foregroundMark x1="51589" y1="29491" x2="51589" y2="29491"/>
                        <a14:foregroundMark x1="51432" y1="28426" x2="51432" y2="28426"/>
                        <a14:foregroundMark x1="51875" y1="28519" x2="51875" y2="28519"/>
                        <a14:foregroundMark x1="48568" y1="30417" x2="48568" y2="30417"/>
                        <a14:foregroundMark x1="47734" y1="29815" x2="47734" y2="29815"/>
                        <a14:foregroundMark x1="47839" y1="28565" x2="47839" y2="28565"/>
                        <a14:foregroundMark x1="49844" y1="39630" x2="49844" y2="39630"/>
                        <a14:foregroundMark x1="51406" y1="39259" x2="51406" y2="39259"/>
                        <a14:foregroundMark x1="57214" y1="48241" x2="57214" y2="48241"/>
                        <a14:foregroundMark x1="56875" y1="50093" x2="56875" y2="50093"/>
                        <a14:foregroundMark x1="55443" y1="52361" x2="55443" y2="52361"/>
                        <a14:foregroundMark x1="55391" y1="53380" x2="55391" y2="53380"/>
                        <a14:foregroundMark x1="42448" y1="55000" x2="42448" y2="55000"/>
                        <a14:foregroundMark x1="44401" y1="56065" x2="44401" y2="56065"/>
                        <a14:foregroundMark x1="44557" y1="56713" x2="44557" y2="56713"/>
                        <a14:foregroundMark x1="43307" y1="56481" x2="43307" y2="56481"/>
                        <a14:foregroundMark x1="44505" y1="53843" x2="44505" y2="53843"/>
                        <a14:foregroundMark x1="41823" y1="54306" x2="41823" y2="54306"/>
                        <a14:foregroundMark x1="41641" y1="56806" x2="41641" y2="56806"/>
                        <a14:foregroundMark x1="40599" y1="54213" x2="40599" y2="54213"/>
                        <a14:foregroundMark x1="40885" y1="52963" x2="40885" y2="52963"/>
                        <a14:foregroundMark x1="43568" y1="51806" x2="43568" y2="51806"/>
                        <a14:foregroundMark x1="45469" y1="53333" x2="45469" y2="53333"/>
                        <a14:foregroundMark x1="45521" y1="54630" x2="45521" y2="54630"/>
                        <a14:foregroundMark x1="52214" y1="79074" x2="52214" y2="79074"/>
                        <a14:foregroundMark x1="57318" y1="73056" x2="57318" y2="73056"/>
                        <a14:foregroundMark x1="55859" y1="81019" x2="55859" y2="81019"/>
                        <a14:foregroundMark x1="33958" y1="69120" x2="33958" y2="69120"/>
                        <a14:foregroundMark x1="45859" y1="26944" x2="45859" y2="26944"/>
                        <a14:foregroundMark x1="48724" y1="26065" x2="48724" y2="26065"/>
                        <a14:foregroundMark x1="51641" y1="25509" x2="51641" y2="25509"/>
                        <a14:foregroundMark x1="50755" y1="25463" x2="50755" y2="25463"/>
                        <a14:foregroundMark x1="50182" y1="25463" x2="50182" y2="25463"/>
                        <a14:foregroundMark x1="49375" y1="25324" x2="49375" y2="25324"/>
                        <a14:foregroundMark x1="49948" y1="28148" x2="49948" y2="28148"/>
                        <a14:foregroundMark x1="47188" y1="26435" x2="47188" y2="26435"/>
                        <a14:foregroundMark x1="46068" y1="29954" x2="46068" y2="29954"/>
                        <a14:foregroundMark x1="46875" y1="26111" x2="46875" y2="26111"/>
                        <a14:foregroundMark x1="53672" y1="26389" x2="53672" y2="26389"/>
                        <a14:foregroundMark x1="53385" y1="27361" x2="53385" y2="27361"/>
                        <a14:foregroundMark x1="53333" y1="27639" x2="53333" y2="27639"/>
                        <a14:foregroundMark x1="53385" y1="29722" x2="53385" y2="29722"/>
                        <a14:foregroundMark x1="50339" y1="29676" x2="50339" y2="29676"/>
                        <a14:foregroundMark x1="45443" y1="28565" x2="45443" y2="28565"/>
                        <a14:foregroundMark x1="44818" y1="25741" x2="44818" y2="25741"/>
                        <a14:foregroundMark x1="44818" y1="25741" x2="44818" y2="25741"/>
                        <a14:foregroundMark x1="54375" y1="55000" x2="54375" y2="55000"/>
                        <a14:foregroundMark x1="54792" y1="51389" x2="54792" y2="51389"/>
                        <a14:foregroundMark x1="52526" y1="19120" x2="52526" y2="19120"/>
                        <a14:foregroundMark x1="42786" y1="20602" x2="42786" y2="20602"/>
                        <a14:foregroundMark x1="42734" y1="17824" x2="42734" y2="17824"/>
                        <a14:foregroundMark x1="45156" y1="14815" x2="45156" y2="14815"/>
                        <a14:foregroundMark x1="44427" y1="16204" x2="44427" y2="16204"/>
                        <a14:foregroundMark x1="43307" y1="14815" x2="43307" y2="14815"/>
                        <a14:foregroundMark x1="42240" y1="14213" x2="42240" y2="14213"/>
                        <a14:foregroundMark x1="51016" y1="15926" x2="51016" y2="15926"/>
                        <a14:foregroundMark x1="50260" y1="14352" x2="50260" y2="14352"/>
                        <a14:foregroundMark x1="57969" y1="49120" x2="57969" y2="49120"/>
                        <a14:foregroundMark x1="46771" y1="17731" x2="46771" y2="17731"/>
                        <a14:foregroundMark x1="48984" y1="16435" x2="48984" y2="16435"/>
                        <a14:foregroundMark x1="57734" y1="46204" x2="57734" y2="46204"/>
                        <a14:foregroundMark x1="38151" y1="60926" x2="38151" y2="60926"/>
                        <a14:foregroundMark x1="35599" y1="64213" x2="35599" y2="64213"/>
                        <a14:foregroundMark x1="41198" y1="64815" x2="41198" y2="64815"/>
                        <a14:foregroundMark x1="33698" y1="69444" x2="33698" y2="69444"/>
                        <a14:foregroundMark x1="49297" y1="53519" x2="49297" y2="53519"/>
                        <a14:foregroundMark x1="49818" y1="53056" x2="49818" y2="53056"/>
                        <a14:foregroundMark x1="35885" y1="63194" x2="35885" y2="63194"/>
                      </a14:backgroundRemoval>
                    </a14:imgEffect>
                  </a14:imgLayer>
                </a14:imgProps>
              </a:ext>
            </a:extLst>
          </a:blip>
          <a:srcRect l="31719" t="12863" r="40593" b="14534"/>
          <a:stretch/>
        </p:blipFill>
        <p:spPr>
          <a:xfrm>
            <a:off x="3978093" y="5091910"/>
            <a:ext cx="343120" cy="50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21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Panorámica</PresentationFormat>
  <Paragraphs>35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Gonzalez Duque</dc:creator>
  <cp:lastModifiedBy>Andres Gonzalez Duque</cp:lastModifiedBy>
  <cp:revision>1</cp:revision>
  <dcterms:created xsi:type="dcterms:W3CDTF">2022-09-08T19:27:45Z</dcterms:created>
  <dcterms:modified xsi:type="dcterms:W3CDTF">2022-09-08T19:28:06Z</dcterms:modified>
</cp:coreProperties>
</file>