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BAD"/>
    <a:srgbClr val="B6C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9D06E-CFA1-6AA9-3964-49C1FB52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C1A66-86E2-26B0-3712-DB4FC6F4B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87AE6-95F8-FD39-AFB4-932F6DF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53A6B-3F0C-E6A9-7A73-FFBABDB8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0D97C-1AE2-5D22-1F7B-F5AD1A7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66E0-776F-820F-3A18-1EBB7FB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9A26F-8FEF-A2E2-2F54-C2958558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FBB02-DA93-FD3F-9F20-AADCD98A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84ED8-D871-8407-D96C-CA102E58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2B008-A697-08C6-87CC-E92F0CDB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56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87095-408E-6A80-A3ED-013491BE7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96B688-9156-2EEE-1F86-C81D2D54D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6825F-B4E8-8E7D-A3A5-ABC5459F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A8705-853F-92BF-E1A7-AD28964B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0BBC6-4270-2AF0-A9CB-857C697D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49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3343-EB82-71A1-C1BA-79E58715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94FEE-7798-2CF2-C0AC-F9669416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24D84-E165-B1F3-F912-CA967283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9556E-D953-71A1-5CA4-DD4E6162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3F924-108D-BF28-D375-DE1B1CA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3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5A78-C5CC-348F-DF91-445EED31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2CFF8-D753-A539-E83C-B7D9DCED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E762F-2485-7B7D-ECA3-4173E2D8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138B9-3456-E45D-C975-D4F2C47F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3FBFE-AA37-BEA1-5A45-D4BA63FC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35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A171-BAEC-B49C-89CE-41E2949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E9AD4-D618-56B0-A326-2429573DF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12EBCA-6811-04DC-7554-EA290111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0DB08-6DC4-500B-F7CF-449759AB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800B1-8F66-343F-A2A0-85D0CA45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32D9C-5C7A-AB30-49AB-31E3A7F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CAB71-D9AE-F5B5-FC82-01E01B0A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E2E643-3225-80B1-6C94-F1668A2B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A2E82-603C-03F6-A15A-C85F0695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87EA2-CCB6-D7BF-BA30-F122AA35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DD54B5-ED3E-CA66-D6F1-1BFA4B23B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86687F-6861-DAF7-EE70-CD61F7D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C7DDC3-433E-84FF-0A90-777733ED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5910B8-EFDF-3B42-AB56-4A3F7BC2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5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52E1F-4224-6837-B976-B717842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8A341-25C1-F35B-AB8E-442D2799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BB763C-8558-F117-7E7B-67497A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C9678C-A280-007B-6CBA-B2A01248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3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ED826-5784-9378-B2AF-62F8C6F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15F759-0968-FEA4-6D32-1D7FA6C4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B1C797-7983-C7F9-B2E2-2702E91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98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D6B6-ADAB-D8D5-0C8B-50F93E92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7D77D-3D7B-DFC3-A33C-BB3D568F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0B2401-5FB3-9710-47B5-EA506E03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C9877-3AAB-793B-4D2E-645092E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5A7BD-3878-0322-7D3E-EAAD7D6C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B784E-157E-E234-224E-660A2131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4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9AA59-FF66-EFA9-18BC-7A707BDF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BC0D6F-1AF1-F4C4-1D8D-B758C54BE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EA81CB-70F2-D2A2-315E-2347C825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C8EFB-5ACC-D5A5-7E07-9CA85DF6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EC9E8-6E53-96E2-E47C-E5E8906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8C373-0EAA-ED7F-60FB-58676921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7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74531-B829-693C-DD8F-9CAC676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CCEB2-8E14-374A-F2BE-3B34E53F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2B9C8-53E9-7473-7D6E-C8EC36091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7FA-AED5-41BE-B5F3-81F493AFD7DE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30C51-CFE0-235B-B8DE-8FDFD959C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FF1BB-A9D7-222E-35B0-B479DEAF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81DC-18DD-4A94-BE5F-F0BF2CFB6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14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709FD5FB-8E10-A31B-34FE-4A0F23D377D3}"/>
              </a:ext>
            </a:extLst>
          </p:cNvPr>
          <p:cNvSpPr txBox="1"/>
          <p:nvPr/>
        </p:nvSpPr>
        <p:spPr>
          <a:xfrm>
            <a:off x="1766097" y="95750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Formación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967BC0-784F-8A73-60D5-C5EF836FE766}"/>
              </a:ext>
            </a:extLst>
          </p:cNvPr>
          <p:cNvSpPr txBox="1"/>
          <p:nvPr/>
        </p:nvSpPr>
        <p:spPr>
          <a:xfrm>
            <a:off x="3357025" y="9541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Placas 1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35DEC9-6886-32D9-362C-5BD69869B619}"/>
              </a:ext>
            </a:extLst>
          </p:cNvPr>
          <p:cNvSpPr txBox="1"/>
          <p:nvPr/>
        </p:nvSpPr>
        <p:spPr>
          <a:xfrm>
            <a:off x="4682813" y="945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Reciclado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C6ABFFD7-65D2-7EB7-F956-900A8E1B2029}"/>
              </a:ext>
            </a:extLst>
          </p:cNvPr>
          <p:cNvGrpSpPr/>
          <p:nvPr/>
        </p:nvGrpSpPr>
        <p:grpSpPr>
          <a:xfrm>
            <a:off x="1546543" y="1288213"/>
            <a:ext cx="1498840" cy="1498840"/>
            <a:chOff x="1546543" y="1288213"/>
            <a:chExt cx="1498840" cy="1498840"/>
          </a:xfrm>
        </p:grpSpPr>
        <p:pic>
          <p:nvPicPr>
            <p:cNvPr id="27" name="Imagen 26" descr="Forma, Círculo&#10;&#10;Descripción generada automáticamente">
              <a:extLst>
                <a:ext uri="{FF2B5EF4-FFF2-40B4-BE49-F238E27FC236}">
                  <a16:creationId xmlns:a16="http://schemas.microsoft.com/office/drawing/2014/main" id="{B9577E0C-0305-6414-56BC-0B736991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543" y="1288213"/>
              <a:ext cx="1498840" cy="1498840"/>
            </a:xfrm>
            <a:prstGeom prst="rect">
              <a:avLst/>
            </a:prstGeom>
          </p:spPr>
        </p:pic>
        <p:pic>
          <p:nvPicPr>
            <p:cNvPr id="24" name="Imagen 23" descr="Logotipo, Icono&#10;&#10;Descripción generada automáticamente">
              <a:extLst>
                <a:ext uri="{FF2B5EF4-FFF2-40B4-BE49-F238E27FC236}">
                  <a16:creationId xmlns:a16="http://schemas.microsoft.com/office/drawing/2014/main" id="{B2BF0282-6244-AA60-CDA4-B590C4CB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048" y="1569478"/>
              <a:ext cx="828695" cy="828695"/>
            </a:xfrm>
            <a:prstGeom prst="rect">
              <a:avLst/>
            </a:prstGeom>
          </p:spPr>
        </p:pic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BBFC566-675F-AD46-035F-A05C7363B225}"/>
              </a:ext>
            </a:extLst>
          </p:cNvPr>
          <p:cNvGrpSpPr/>
          <p:nvPr/>
        </p:nvGrpSpPr>
        <p:grpSpPr>
          <a:xfrm>
            <a:off x="4403403" y="1287055"/>
            <a:ext cx="1498840" cy="1498840"/>
            <a:chOff x="4403403" y="1287055"/>
            <a:chExt cx="1498840" cy="1498840"/>
          </a:xfrm>
        </p:grpSpPr>
        <p:pic>
          <p:nvPicPr>
            <p:cNvPr id="21" name="Imagen 20" descr="Forma, Círculo&#10;&#10;Descripción generada automáticamente">
              <a:extLst>
                <a:ext uri="{FF2B5EF4-FFF2-40B4-BE49-F238E27FC236}">
                  <a16:creationId xmlns:a16="http://schemas.microsoft.com/office/drawing/2014/main" id="{AC128B2E-AE57-6669-8095-6BED96C7F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03" y="1287055"/>
              <a:ext cx="1498840" cy="1498840"/>
            </a:xfrm>
            <a:prstGeom prst="rect">
              <a:avLst/>
            </a:prstGeom>
          </p:spPr>
        </p:pic>
        <p:pic>
          <p:nvPicPr>
            <p:cNvPr id="26" name="Imagen 25" descr="Icono&#10;&#10;Descripción generada automáticamente">
              <a:extLst>
                <a:ext uri="{FF2B5EF4-FFF2-40B4-BE49-F238E27FC236}">
                  <a16:creationId xmlns:a16="http://schemas.microsoft.com/office/drawing/2014/main" id="{31D71D7C-5879-5BFE-C453-F1FD2B0B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394" y="1618452"/>
              <a:ext cx="829809" cy="829809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B0A1CCF1-AAF2-41CA-97A6-CAAE4B1FA9F6}"/>
              </a:ext>
            </a:extLst>
          </p:cNvPr>
          <p:cNvGrpSpPr/>
          <p:nvPr/>
        </p:nvGrpSpPr>
        <p:grpSpPr>
          <a:xfrm>
            <a:off x="2954816" y="1287634"/>
            <a:ext cx="1498840" cy="1498840"/>
            <a:chOff x="2954816" y="1287634"/>
            <a:chExt cx="1498840" cy="1498840"/>
          </a:xfrm>
        </p:grpSpPr>
        <p:pic>
          <p:nvPicPr>
            <p:cNvPr id="30" name="Imagen 29" descr="Forma, Círculo&#10;&#10;Descripción generada automáticamente">
              <a:extLst>
                <a:ext uri="{FF2B5EF4-FFF2-40B4-BE49-F238E27FC236}">
                  <a16:creationId xmlns:a16="http://schemas.microsoft.com/office/drawing/2014/main" id="{75ADFC53-17FA-0A71-E9BD-6B11C2CA2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816" y="1287634"/>
              <a:ext cx="1498840" cy="1498840"/>
            </a:xfrm>
            <a:prstGeom prst="rect">
              <a:avLst/>
            </a:prstGeom>
          </p:spPr>
        </p:pic>
        <p:pic>
          <p:nvPicPr>
            <p:cNvPr id="34" name="Imagen 33" descr="Icono&#10;&#10;Descripción generada automáticamente">
              <a:extLst>
                <a:ext uri="{FF2B5EF4-FFF2-40B4-BE49-F238E27FC236}">
                  <a16:creationId xmlns:a16="http://schemas.microsoft.com/office/drawing/2014/main" id="{01A191E4-067A-3385-51B6-FD0D8DF4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244" y="1612215"/>
              <a:ext cx="836046" cy="836046"/>
            </a:xfrm>
            <a:prstGeom prst="rect">
              <a:avLst/>
            </a:prstGeom>
          </p:spPr>
        </p:pic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70E6A99-1257-692A-9242-E16C569D583E}"/>
              </a:ext>
            </a:extLst>
          </p:cNvPr>
          <p:cNvGrpSpPr/>
          <p:nvPr/>
        </p:nvGrpSpPr>
        <p:grpSpPr>
          <a:xfrm>
            <a:off x="2938977" y="2961251"/>
            <a:ext cx="1498840" cy="1498840"/>
            <a:chOff x="2938977" y="2961251"/>
            <a:chExt cx="1498840" cy="1498840"/>
          </a:xfrm>
        </p:grpSpPr>
        <p:pic>
          <p:nvPicPr>
            <p:cNvPr id="35" name="Imagen 34" descr="Forma, Círculo&#10;&#10;Descripción generada automáticamente">
              <a:extLst>
                <a:ext uri="{FF2B5EF4-FFF2-40B4-BE49-F238E27FC236}">
                  <a16:creationId xmlns:a16="http://schemas.microsoft.com/office/drawing/2014/main" id="{39A2C65F-28AC-FE1B-585B-5942B6D17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977" y="2961251"/>
              <a:ext cx="1498840" cy="1498840"/>
            </a:xfrm>
            <a:prstGeom prst="rect">
              <a:avLst/>
            </a:prstGeom>
          </p:spPr>
        </p:pic>
        <p:pic>
          <p:nvPicPr>
            <p:cNvPr id="39" name="Imagen 38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C5F6E8AA-0579-2AAE-E9FC-DA80FD13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244" y="3276245"/>
              <a:ext cx="794703" cy="794703"/>
            </a:xfrm>
            <a:prstGeom prst="rect">
              <a:avLst/>
            </a:prstGeom>
          </p:spPr>
        </p:pic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431F0C5-5EFE-9EAA-23A1-9DFB46693E19}"/>
              </a:ext>
            </a:extLst>
          </p:cNvPr>
          <p:cNvSpPr txBox="1"/>
          <p:nvPr/>
        </p:nvSpPr>
        <p:spPr>
          <a:xfrm>
            <a:off x="6181653" y="95537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Ensamble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00DDE780-E1E5-17C5-E56A-1B8D3E0CB430}"/>
              </a:ext>
            </a:extLst>
          </p:cNvPr>
          <p:cNvGrpSpPr/>
          <p:nvPr/>
        </p:nvGrpSpPr>
        <p:grpSpPr>
          <a:xfrm>
            <a:off x="5902243" y="1280818"/>
            <a:ext cx="1498840" cy="1498840"/>
            <a:chOff x="5902243" y="1280818"/>
            <a:chExt cx="1498840" cy="1498840"/>
          </a:xfrm>
        </p:grpSpPr>
        <p:pic>
          <p:nvPicPr>
            <p:cNvPr id="40" name="Imagen 39" descr="Forma, Círculo&#10;&#10;Descripción generada automáticamente">
              <a:extLst>
                <a:ext uri="{FF2B5EF4-FFF2-40B4-BE49-F238E27FC236}">
                  <a16:creationId xmlns:a16="http://schemas.microsoft.com/office/drawing/2014/main" id="{594CADF4-C2B1-6EBC-8619-6D852630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43" y="1280818"/>
              <a:ext cx="1498840" cy="1498840"/>
            </a:xfrm>
            <a:prstGeom prst="rect">
              <a:avLst/>
            </a:prstGeom>
          </p:spPr>
        </p:pic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6081CCD1-53B6-63EC-DC67-F94B05850814}"/>
                </a:ext>
              </a:extLst>
            </p:cNvPr>
            <p:cNvSpPr/>
            <p:nvPr/>
          </p:nvSpPr>
          <p:spPr>
            <a:xfrm>
              <a:off x="6296105" y="1678032"/>
              <a:ext cx="498475" cy="546100"/>
            </a:xfrm>
            <a:custGeom>
              <a:avLst/>
              <a:gdLst>
                <a:gd name="connsiteX0" fmla="*/ 407988 w 498475"/>
                <a:gd name="connsiteY0" fmla="*/ 33338 h 588963"/>
                <a:gd name="connsiteX1" fmla="*/ 498475 w 498475"/>
                <a:gd name="connsiteY1" fmla="*/ 0 h 588963"/>
                <a:gd name="connsiteX2" fmla="*/ 488950 w 498475"/>
                <a:gd name="connsiteY2" fmla="*/ 381000 h 588963"/>
                <a:gd name="connsiteX3" fmla="*/ 0 w 498475"/>
                <a:gd name="connsiteY3" fmla="*/ 588963 h 588963"/>
                <a:gd name="connsiteX4" fmla="*/ 3175 w 498475"/>
                <a:gd name="connsiteY4" fmla="*/ 174625 h 588963"/>
                <a:gd name="connsiteX5" fmla="*/ 407988 w 498475"/>
                <a:gd name="connsiteY5" fmla="*/ 33338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475" h="588963">
                  <a:moveTo>
                    <a:pt x="407988" y="33338"/>
                  </a:moveTo>
                  <a:lnTo>
                    <a:pt x="498475" y="0"/>
                  </a:lnTo>
                  <a:lnTo>
                    <a:pt x="488950" y="381000"/>
                  </a:lnTo>
                  <a:lnTo>
                    <a:pt x="0" y="588963"/>
                  </a:lnTo>
                  <a:cubicBezTo>
                    <a:pt x="1058" y="450850"/>
                    <a:pt x="2117" y="312738"/>
                    <a:pt x="3175" y="174625"/>
                  </a:cubicBezTo>
                  <a:lnTo>
                    <a:pt x="407988" y="33338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8BB87AD0-970E-5D66-F9F0-58B64ED14EB4}"/>
                </a:ext>
              </a:extLst>
            </p:cNvPr>
            <p:cNvSpPr/>
            <p:nvPr/>
          </p:nvSpPr>
          <p:spPr>
            <a:xfrm>
              <a:off x="6685838" y="1757286"/>
              <a:ext cx="247651" cy="411163"/>
            </a:xfrm>
            <a:custGeom>
              <a:avLst/>
              <a:gdLst>
                <a:gd name="connsiteX0" fmla="*/ 31750 w 274638"/>
                <a:gd name="connsiteY0" fmla="*/ 0 h 411163"/>
                <a:gd name="connsiteX1" fmla="*/ 274638 w 274638"/>
                <a:gd name="connsiteY1" fmla="*/ 100013 h 411163"/>
                <a:gd name="connsiteX2" fmla="*/ 269875 w 274638"/>
                <a:gd name="connsiteY2" fmla="*/ 411163 h 411163"/>
                <a:gd name="connsiteX3" fmla="*/ 0 w 274638"/>
                <a:gd name="connsiteY3" fmla="*/ 307975 h 411163"/>
                <a:gd name="connsiteX4" fmla="*/ 31750 w 274638"/>
                <a:gd name="connsiteY4" fmla="*/ 0 h 411163"/>
                <a:gd name="connsiteX0" fmla="*/ 4763 w 247651"/>
                <a:gd name="connsiteY0" fmla="*/ 0 h 411163"/>
                <a:gd name="connsiteX1" fmla="*/ 247651 w 247651"/>
                <a:gd name="connsiteY1" fmla="*/ 100013 h 411163"/>
                <a:gd name="connsiteX2" fmla="*/ 242888 w 247651"/>
                <a:gd name="connsiteY2" fmla="*/ 411163 h 411163"/>
                <a:gd name="connsiteX3" fmla="*/ 0 w 247651"/>
                <a:gd name="connsiteY3" fmla="*/ 307975 h 411163"/>
                <a:gd name="connsiteX4" fmla="*/ 4763 w 247651"/>
                <a:gd name="connsiteY4" fmla="*/ 0 h 41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1" h="411163">
                  <a:moveTo>
                    <a:pt x="4763" y="0"/>
                  </a:moveTo>
                  <a:lnTo>
                    <a:pt x="247651" y="100013"/>
                  </a:lnTo>
                  <a:cubicBezTo>
                    <a:pt x="246063" y="203730"/>
                    <a:pt x="244476" y="307446"/>
                    <a:pt x="242888" y="411163"/>
                  </a:cubicBezTo>
                  <a:lnTo>
                    <a:pt x="0" y="307975"/>
                  </a:lnTo>
                  <a:cubicBezTo>
                    <a:pt x="1588" y="205317"/>
                    <a:pt x="3175" y="102658"/>
                    <a:pt x="476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34C8FE85-9097-551A-7141-2881073FA06C}"/>
                </a:ext>
              </a:extLst>
            </p:cNvPr>
            <p:cNvSpPr/>
            <p:nvPr/>
          </p:nvSpPr>
          <p:spPr>
            <a:xfrm>
              <a:off x="6668896" y="1765774"/>
              <a:ext cx="247651" cy="411163"/>
            </a:xfrm>
            <a:custGeom>
              <a:avLst/>
              <a:gdLst>
                <a:gd name="connsiteX0" fmla="*/ 31750 w 274638"/>
                <a:gd name="connsiteY0" fmla="*/ 0 h 411163"/>
                <a:gd name="connsiteX1" fmla="*/ 274638 w 274638"/>
                <a:gd name="connsiteY1" fmla="*/ 100013 h 411163"/>
                <a:gd name="connsiteX2" fmla="*/ 269875 w 274638"/>
                <a:gd name="connsiteY2" fmla="*/ 411163 h 411163"/>
                <a:gd name="connsiteX3" fmla="*/ 0 w 274638"/>
                <a:gd name="connsiteY3" fmla="*/ 307975 h 411163"/>
                <a:gd name="connsiteX4" fmla="*/ 31750 w 274638"/>
                <a:gd name="connsiteY4" fmla="*/ 0 h 411163"/>
                <a:gd name="connsiteX0" fmla="*/ 4763 w 247651"/>
                <a:gd name="connsiteY0" fmla="*/ 0 h 411163"/>
                <a:gd name="connsiteX1" fmla="*/ 247651 w 247651"/>
                <a:gd name="connsiteY1" fmla="*/ 100013 h 411163"/>
                <a:gd name="connsiteX2" fmla="*/ 242888 w 247651"/>
                <a:gd name="connsiteY2" fmla="*/ 411163 h 411163"/>
                <a:gd name="connsiteX3" fmla="*/ 0 w 247651"/>
                <a:gd name="connsiteY3" fmla="*/ 307975 h 411163"/>
                <a:gd name="connsiteX4" fmla="*/ 4763 w 247651"/>
                <a:gd name="connsiteY4" fmla="*/ 0 h 41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1" h="411163">
                  <a:moveTo>
                    <a:pt x="4763" y="0"/>
                  </a:moveTo>
                  <a:lnTo>
                    <a:pt x="247651" y="100013"/>
                  </a:lnTo>
                  <a:cubicBezTo>
                    <a:pt x="246063" y="203730"/>
                    <a:pt x="244476" y="307446"/>
                    <a:pt x="242888" y="411163"/>
                  </a:cubicBezTo>
                  <a:lnTo>
                    <a:pt x="0" y="307975"/>
                  </a:lnTo>
                  <a:cubicBezTo>
                    <a:pt x="1588" y="205317"/>
                    <a:pt x="3175" y="102658"/>
                    <a:pt x="476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F53E1FD7-E92D-7872-91A8-88C3F01BEA33}"/>
                </a:ext>
              </a:extLst>
            </p:cNvPr>
            <p:cNvSpPr/>
            <p:nvPr/>
          </p:nvSpPr>
          <p:spPr>
            <a:xfrm>
              <a:off x="6653724" y="1776668"/>
              <a:ext cx="247651" cy="411163"/>
            </a:xfrm>
            <a:custGeom>
              <a:avLst/>
              <a:gdLst>
                <a:gd name="connsiteX0" fmla="*/ 31750 w 274638"/>
                <a:gd name="connsiteY0" fmla="*/ 0 h 411163"/>
                <a:gd name="connsiteX1" fmla="*/ 274638 w 274638"/>
                <a:gd name="connsiteY1" fmla="*/ 100013 h 411163"/>
                <a:gd name="connsiteX2" fmla="*/ 269875 w 274638"/>
                <a:gd name="connsiteY2" fmla="*/ 411163 h 411163"/>
                <a:gd name="connsiteX3" fmla="*/ 0 w 274638"/>
                <a:gd name="connsiteY3" fmla="*/ 307975 h 411163"/>
                <a:gd name="connsiteX4" fmla="*/ 31750 w 274638"/>
                <a:gd name="connsiteY4" fmla="*/ 0 h 411163"/>
                <a:gd name="connsiteX0" fmla="*/ 4763 w 247651"/>
                <a:gd name="connsiteY0" fmla="*/ 0 h 411163"/>
                <a:gd name="connsiteX1" fmla="*/ 247651 w 247651"/>
                <a:gd name="connsiteY1" fmla="*/ 100013 h 411163"/>
                <a:gd name="connsiteX2" fmla="*/ 242888 w 247651"/>
                <a:gd name="connsiteY2" fmla="*/ 411163 h 411163"/>
                <a:gd name="connsiteX3" fmla="*/ 0 w 247651"/>
                <a:gd name="connsiteY3" fmla="*/ 307975 h 411163"/>
                <a:gd name="connsiteX4" fmla="*/ 4763 w 247651"/>
                <a:gd name="connsiteY4" fmla="*/ 0 h 41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1" h="411163">
                  <a:moveTo>
                    <a:pt x="4763" y="0"/>
                  </a:moveTo>
                  <a:lnTo>
                    <a:pt x="247651" y="100013"/>
                  </a:lnTo>
                  <a:cubicBezTo>
                    <a:pt x="246063" y="203730"/>
                    <a:pt x="244476" y="307446"/>
                    <a:pt x="242888" y="411163"/>
                  </a:cubicBezTo>
                  <a:lnTo>
                    <a:pt x="0" y="307975"/>
                  </a:lnTo>
                  <a:cubicBezTo>
                    <a:pt x="1588" y="205317"/>
                    <a:pt x="3175" y="102658"/>
                    <a:pt x="476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F71C1FC4-7E64-2DA1-79B8-CE55CC42C77A}"/>
                </a:ext>
              </a:extLst>
            </p:cNvPr>
            <p:cNvSpPr/>
            <p:nvPr/>
          </p:nvSpPr>
          <p:spPr>
            <a:xfrm>
              <a:off x="6540396" y="1809210"/>
              <a:ext cx="498475" cy="588963"/>
            </a:xfrm>
            <a:custGeom>
              <a:avLst/>
              <a:gdLst>
                <a:gd name="connsiteX0" fmla="*/ 407988 w 498475"/>
                <a:gd name="connsiteY0" fmla="*/ 33338 h 588963"/>
                <a:gd name="connsiteX1" fmla="*/ 498475 w 498475"/>
                <a:gd name="connsiteY1" fmla="*/ 0 h 588963"/>
                <a:gd name="connsiteX2" fmla="*/ 488950 w 498475"/>
                <a:gd name="connsiteY2" fmla="*/ 381000 h 588963"/>
                <a:gd name="connsiteX3" fmla="*/ 0 w 498475"/>
                <a:gd name="connsiteY3" fmla="*/ 588963 h 588963"/>
                <a:gd name="connsiteX4" fmla="*/ 3175 w 498475"/>
                <a:gd name="connsiteY4" fmla="*/ 174625 h 588963"/>
                <a:gd name="connsiteX5" fmla="*/ 407988 w 498475"/>
                <a:gd name="connsiteY5" fmla="*/ 33338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475" h="588963">
                  <a:moveTo>
                    <a:pt x="407988" y="33338"/>
                  </a:moveTo>
                  <a:lnTo>
                    <a:pt x="498475" y="0"/>
                  </a:lnTo>
                  <a:lnTo>
                    <a:pt x="488950" y="381000"/>
                  </a:lnTo>
                  <a:lnTo>
                    <a:pt x="0" y="588963"/>
                  </a:lnTo>
                  <a:cubicBezTo>
                    <a:pt x="1058" y="450850"/>
                    <a:pt x="2117" y="312738"/>
                    <a:pt x="3175" y="174625"/>
                  </a:cubicBezTo>
                  <a:lnTo>
                    <a:pt x="407988" y="33338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245A2A19-9688-8285-7800-08E94215023E}"/>
                </a:ext>
              </a:extLst>
            </p:cNvPr>
            <p:cNvSpPr/>
            <p:nvPr/>
          </p:nvSpPr>
          <p:spPr>
            <a:xfrm>
              <a:off x="6292850" y="182721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C8C59A04-6C9A-1B61-CBC2-0C1B661D7143}"/>
                </a:ext>
              </a:extLst>
            </p:cNvPr>
            <p:cNvSpPr/>
            <p:nvPr/>
          </p:nvSpPr>
          <p:spPr>
            <a:xfrm>
              <a:off x="6284914" y="1844673"/>
              <a:ext cx="257260" cy="546100"/>
            </a:xfrm>
            <a:custGeom>
              <a:avLst/>
              <a:gdLst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11113 w 258763"/>
                <a:gd name="connsiteY0" fmla="*/ 8534 h 580034"/>
                <a:gd name="connsiteX1" fmla="*/ 258763 w 258763"/>
                <a:gd name="connsiteY1" fmla="*/ 151409 h 580034"/>
                <a:gd name="connsiteX2" fmla="*/ 252413 w 258763"/>
                <a:gd name="connsiteY2" fmla="*/ 580034 h 580034"/>
                <a:gd name="connsiteX3" fmla="*/ 0 w 258763"/>
                <a:gd name="connsiteY3" fmla="*/ 416522 h 580034"/>
                <a:gd name="connsiteX4" fmla="*/ 11113 w 258763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6822 w 274472"/>
                <a:gd name="connsiteY0" fmla="*/ 14167 h 585667"/>
                <a:gd name="connsiteX1" fmla="*/ 274472 w 274472"/>
                <a:gd name="connsiteY1" fmla="*/ 157042 h 585667"/>
                <a:gd name="connsiteX2" fmla="*/ 268122 w 274472"/>
                <a:gd name="connsiteY2" fmla="*/ 585667 h 585667"/>
                <a:gd name="connsiteX3" fmla="*/ 15709 w 274472"/>
                <a:gd name="connsiteY3" fmla="*/ 422155 h 585667"/>
                <a:gd name="connsiteX4" fmla="*/ 26822 w 274472"/>
                <a:gd name="connsiteY4" fmla="*/ 14167 h 585667"/>
                <a:gd name="connsiteX0" fmla="*/ 27498 w 275148"/>
                <a:gd name="connsiteY0" fmla="*/ 14167 h 585667"/>
                <a:gd name="connsiteX1" fmla="*/ 275148 w 275148"/>
                <a:gd name="connsiteY1" fmla="*/ 157042 h 585667"/>
                <a:gd name="connsiteX2" fmla="*/ 268798 w 275148"/>
                <a:gd name="connsiteY2" fmla="*/ 585667 h 585667"/>
                <a:gd name="connsiteX3" fmla="*/ 16385 w 275148"/>
                <a:gd name="connsiteY3" fmla="*/ 422155 h 585667"/>
                <a:gd name="connsiteX4" fmla="*/ 27498 w 275148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0 h 571500"/>
                <a:gd name="connsiteX1" fmla="*/ 258763 w 258763"/>
                <a:gd name="connsiteY1" fmla="*/ 142875 h 571500"/>
                <a:gd name="connsiteX2" fmla="*/ 252413 w 258763"/>
                <a:gd name="connsiteY2" fmla="*/ 571500 h 571500"/>
                <a:gd name="connsiteX3" fmla="*/ 0 w 258763"/>
                <a:gd name="connsiteY3" fmla="*/ 407988 h 571500"/>
                <a:gd name="connsiteX4" fmla="*/ 11113 w 258763"/>
                <a:gd name="connsiteY4" fmla="*/ 0 h 571500"/>
                <a:gd name="connsiteX0" fmla="*/ 11113 w 259514"/>
                <a:gd name="connsiteY0" fmla="*/ 0 h 571500"/>
                <a:gd name="connsiteX1" fmla="*/ 258763 w 259514"/>
                <a:gd name="connsiteY1" fmla="*/ 142875 h 571500"/>
                <a:gd name="connsiteX2" fmla="*/ 258921 w 259514"/>
                <a:gd name="connsiteY2" fmla="*/ 571500 h 571500"/>
                <a:gd name="connsiteX3" fmla="*/ 0 w 259514"/>
                <a:gd name="connsiteY3" fmla="*/ 407988 h 571500"/>
                <a:gd name="connsiteX4" fmla="*/ 11113 w 259514"/>
                <a:gd name="connsiteY4" fmla="*/ 0 h 571500"/>
                <a:gd name="connsiteX0" fmla="*/ 11113 w 263644"/>
                <a:gd name="connsiteY0" fmla="*/ 0 h 571500"/>
                <a:gd name="connsiteX1" fmla="*/ 263644 w 263644"/>
                <a:gd name="connsiteY1" fmla="*/ 142875 h 571500"/>
                <a:gd name="connsiteX2" fmla="*/ 258921 w 263644"/>
                <a:gd name="connsiteY2" fmla="*/ 571500 h 571500"/>
                <a:gd name="connsiteX3" fmla="*/ 0 w 263644"/>
                <a:gd name="connsiteY3" fmla="*/ 407988 h 571500"/>
                <a:gd name="connsiteX4" fmla="*/ 11113 w 263644"/>
                <a:gd name="connsiteY4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644" h="571500">
                  <a:moveTo>
                    <a:pt x="11113" y="0"/>
                  </a:moveTo>
                  <a:lnTo>
                    <a:pt x="263644" y="142875"/>
                  </a:lnTo>
                  <a:cubicBezTo>
                    <a:pt x="261527" y="285750"/>
                    <a:pt x="261038" y="428625"/>
                    <a:pt x="258921" y="571500"/>
                  </a:cubicBezTo>
                  <a:lnTo>
                    <a:pt x="0" y="407988"/>
                  </a:lnTo>
                  <a:lnTo>
                    <a:pt x="1111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F57F885-CF91-DD3E-7A6E-2C075A86692B}"/>
              </a:ext>
            </a:extLst>
          </p:cNvPr>
          <p:cNvSpPr txBox="1"/>
          <p:nvPr/>
        </p:nvSpPr>
        <p:spPr>
          <a:xfrm>
            <a:off x="7804824" y="94596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Inyección 1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FF68306A-4900-FD43-8511-1D2BA4BD529D}"/>
              </a:ext>
            </a:extLst>
          </p:cNvPr>
          <p:cNvGrpSpPr/>
          <p:nvPr/>
        </p:nvGrpSpPr>
        <p:grpSpPr>
          <a:xfrm>
            <a:off x="7458493" y="1287634"/>
            <a:ext cx="1498840" cy="1498840"/>
            <a:chOff x="7458493" y="1287634"/>
            <a:chExt cx="1498840" cy="1498840"/>
          </a:xfrm>
        </p:grpSpPr>
        <p:pic>
          <p:nvPicPr>
            <p:cNvPr id="70" name="Imagen 69" descr="Forma, Círculo&#10;&#10;Descripción generada automáticamente">
              <a:extLst>
                <a:ext uri="{FF2B5EF4-FFF2-40B4-BE49-F238E27FC236}">
                  <a16:creationId xmlns:a16="http://schemas.microsoft.com/office/drawing/2014/main" id="{1485DB68-1BDF-00FB-50A8-6ABB7234F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493" y="1287634"/>
              <a:ext cx="1498840" cy="1498840"/>
            </a:xfrm>
            <a:prstGeom prst="rect">
              <a:avLst/>
            </a:prstGeom>
          </p:spPr>
        </p:pic>
        <p:pic>
          <p:nvPicPr>
            <p:cNvPr id="75" name="Imagen 74" descr="Logotipo, Icono&#10;&#10;Descripción generada automáticamente">
              <a:extLst>
                <a:ext uri="{FF2B5EF4-FFF2-40B4-BE49-F238E27FC236}">
                  <a16:creationId xmlns:a16="http://schemas.microsoft.com/office/drawing/2014/main" id="{0325C3DB-84A9-0E94-8D14-E23D9CCE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135" y="1517421"/>
              <a:ext cx="895154" cy="880752"/>
            </a:xfrm>
            <a:prstGeom prst="rect">
              <a:avLst/>
            </a:prstGeom>
          </p:spPr>
        </p:pic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7690F42-A490-CC2E-6795-400C12FDF322}"/>
                </a:ext>
              </a:extLst>
            </p:cNvPr>
            <p:cNvSpPr/>
            <p:nvPr/>
          </p:nvSpPr>
          <p:spPr>
            <a:xfrm>
              <a:off x="7804824" y="1857233"/>
              <a:ext cx="810077" cy="350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B2823AC3-859B-2154-E57E-BCE45FE6B238}"/>
                </a:ext>
              </a:extLst>
            </p:cNvPr>
            <p:cNvSpPr/>
            <p:nvPr/>
          </p:nvSpPr>
          <p:spPr>
            <a:xfrm>
              <a:off x="7759537" y="1543634"/>
              <a:ext cx="905752" cy="279523"/>
            </a:xfrm>
            <a:prstGeom prst="rect">
              <a:avLst/>
            </a:prstGeom>
            <a:solidFill>
              <a:srgbClr val="799BAD"/>
            </a:solidFill>
            <a:ln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2CC27E2F-39D0-E69F-6349-9D98CBADBA5B}"/>
                </a:ext>
              </a:extLst>
            </p:cNvPr>
            <p:cNvSpPr/>
            <p:nvPr/>
          </p:nvSpPr>
          <p:spPr>
            <a:xfrm>
              <a:off x="7758702" y="1809211"/>
              <a:ext cx="912281" cy="46572"/>
            </a:xfrm>
            <a:custGeom>
              <a:avLst/>
              <a:gdLst>
                <a:gd name="connsiteX0" fmla="*/ 0 w 844550"/>
                <a:gd name="connsiteY0" fmla="*/ 9216 h 30386"/>
                <a:gd name="connsiteX1" fmla="*/ 93133 w 844550"/>
                <a:gd name="connsiteY1" fmla="*/ 750 h 30386"/>
                <a:gd name="connsiteX2" fmla="*/ 154517 w 844550"/>
                <a:gd name="connsiteY2" fmla="*/ 26150 h 30386"/>
                <a:gd name="connsiteX3" fmla="*/ 262467 w 844550"/>
                <a:gd name="connsiteY3" fmla="*/ 9216 h 30386"/>
                <a:gd name="connsiteX4" fmla="*/ 364067 w 844550"/>
                <a:gd name="connsiteY4" fmla="*/ 24033 h 30386"/>
                <a:gd name="connsiteX5" fmla="*/ 452967 w 844550"/>
                <a:gd name="connsiteY5" fmla="*/ 2866 h 30386"/>
                <a:gd name="connsiteX6" fmla="*/ 552450 w 844550"/>
                <a:gd name="connsiteY6" fmla="*/ 30383 h 30386"/>
                <a:gd name="connsiteX7" fmla="*/ 637117 w 844550"/>
                <a:gd name="connsiteY7" fmla="*/ 750 h 30386"/>
                <a:gd name="connsiteX8" fmla="*/ 728133 w 844550"/>
                <a:gd name="connsiteY8" fmla="*/ 26150 h 30386"/>
                <a:gd name="connsiteX9" fmla="*/ 785283 w 844550"/>
                <a:gd name="connsiteY9" fmla="*/ 4983 h 30386"/>
                <a:gd name="connsiteX10" fmla="*/ 844550 w 844550"/>
                <a:gd name="connsiteY10" fmla="*/ 24033 h 3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4550" h="30386">
                  <a:moveTo>
                    <a:pt x="0" y="9216"/>
                  </a:moveTo>
                  <a:cubicBezTo>
                    <a:pt x="33690" y="3572"/>
                    <a:pt x="67380" y="-2072"/>
                    <a:pt x="93133" y="750"/>
                  </a:cubicBezTo>
                  <a:cubicBezTo>
                    <a:pt x="118886" y="3572"/>
                    <a:pt x="126295" y="24739"/>
                    <a:pt x="154517" y="26150"/>
                  </a:cubicBezTo>
                  <a:cubicBezTo>
                    <a:pt x="182739" y="27561"/>
                    <a:pt x="227542" y="9569"/>
                    <a:pt x="262467" y="9216"/>
                  </a:cubicBezTo>
                  <a:cubicBezTo>
                    <a:pt x="297392" y="8863"/>
                    <a:pt x="332317" y="25091"/>
                    <a:pt x="364067" y="24033"/>
                  </a:cubicBezTo>
                  <a:cubicBezTo>
                    <a:pt x="395817" y="22975"/>
                    <a:pt x="421570" y="1808"/>
                    <a:pt x="452967" y="2866"/>
                  </a:cubicBezTo>
                  <a:cubicBezTo>
                    <a:pt x="484364" y="3924"/>
                    <a:pt x="521758" y="30736"/>
                    <a:pt x="552450" y="30383"/>
                  </a:cubicBezTo>
                  <a:cubicBezTo>
                    <a:pt x="583142" y="30030"/>
                    <a:pt x="607837" y="1455"/>
                    <a:pt x="637117" y="750"/>
                  </a:cubicBezTo>
                  <a:cubicBezTo>
                    <a:pt x="666397" y="45"/>
                    <a:pt x="703439" y="25445"/>
                    <a:pt x="728133" y="26150"/>
                  </a:cubicBezTo>
                  <a:cubicBezTo>
                    <a:pt x="752827" y="26856"/>
                    <a:pt x="765880" y="5336"/>
                    <a:pt x="785283" y="4983"/>
                  </a:cubicBezTo>
                  <a:cubicBezTo>
                    <a:pt x="804686" y="4630"/>
                    <a:pt x="824618" y="14331"/>
                    <a:pt x="844550" y="24033"/>
                  </a:cubicBezTo>
                </a:path>
              </a:pathLst>
            </a:custGeom>
            <a:noFill/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DA1CB62-7B89-609C-79C7-AF2DDA51544F}"/>
              </a:ext>
            </a:extLst>
          </p:cNvPr>
          <p:cNvSpPr txBox="1"/>
          <p:nvPr/>
        </p:nvSpPr>
        <p:spPr>
          <a:xfrm>
            <a:off x="3327664" y="272936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Placas 2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7170A19D-B9C4-4B44-2F72-330357FDF311}"/>
              </a:ext>
            </a:extLst>
          </p:cNvPr>
          <p:cNvGrpSpPr/>
          <p:nvPr/>
        </p:nvGrpSpPr>
        <p:grpSpPr>
          <a:xfrm>
            <a:off x="7450094" y="2877470"/>
            <a:ext cx="1498840" cy="1498840"/>
            <a:chOff x="7443167" y="2719732"/>
            <a:chExt cx="1498840" cy="1498840"/>
          </a:xfrm>
        </p:grpSpPr>
        <p:pic>
          <p:nvPicPr>
            <p:cNvPr id="85" name="Imagen 84" descr="Forma, Círculo&#10;&#10;Descripción generada automáticamente">
              <a:extLst>
                <a:ext uri="{FF2B5EF4-FFF2-40B4-BE49-F238E27FC236}">
                  <a16:creationId xmlns:a16="http://schemas.microsoft.com/office/drawing/2014/main" id="{4F3B86B5-4A28-7D10-5026-9D414951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167" y="2719732"/>
              <a:ext cx="1498840" cy="1498840"/>
            </a:xfrm>
            <a:prstGeom prst="rect">
              <a:avLst/>
            </a:prstGeom>
          </p:spPr>
        </p:pic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5C4ACA99-6EC8-A62A-E11E-E7A5BF919411}"/>
                </a:ext>
              </a:extLst>
            </p:cNvPr>
            <p:cNvSpPr/>
            <p:nvPr/>
          </p:nvSpPr>
          <p:spPr>
            <a:xfrm>
              <a:off x="7868047" y="3188891"/>
              <a:ext cx="498475" cy="546100"/>
            </a:xfrm>
            <a:custGeom>
              <a:avLst/>
              <a:gdLst>
                <a:gd name="connsiteX0" fmla="*/ 407988 w 498475"/>
                <a:gd name="connsiteY0" fmla="*/ 33338 h 588963"/>
                <a:gd name="connsiteX1" fmla="*/ 498475 w 498475"/>
                <a:gd name="connsiteY1" fmla="*/ 0 h 588963"/>
                <a:gd name="connsiteX2" fmla="*/ 488950 w 498475"/>
                <a:gd name="connsiteY2" fmla="*/ 381000 h 588963"/>
                <a:gd name="connsiteX3" fmla="*/ 0 w 498475"/>
                <a:gd name="connsiteY3" fmla="*/ 588963 h 588963"/>
                <a:gd name="connsiteX4" fmla="*/ 3175 w 498475"/>
                <a:gd name="connsiteY4" fmla="*/ 174625 h 588963"/>
                <a:gd name="connsiteX5" fmla="*/ 407988 w 498475"/>
                <a:gd name="connsiteY5" fmla="*/ 33338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475" h="588963">
                  <a:moveTo>
                    <a:pt x="407988" y="33338"/>
                  </a:moveTo>
                  <a:lnTo>
                    <a:pt x="498475" y="0"/>
                  </a:lnTo>
                  <a:lnTo>
                    <a:pt x="488950" y="381000"/>
                  </a:lnTo>
                  <a:lnTo>
                    <a:pt x="0" y="588963"/>
                  </a:lnTo>
                  <a:cubicBezTo>
                    <a:pt x="1058" y="450850"/>
                    <a:pt x="2117" y="312738"/>
                    <a:pt x="3175" y="174625"/>
                  </a:cubicBezTo>
                  <a:lnTo>
                    <a:pt x="407988" y="33338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33051AAC-9A19-962F-8FD5-4EE78C5CAF90}"/>
                </a:ext>
              </a:extLst>
            </p:cNvPr>
            <p:cNvSpPr/>
            <p:nvPr/>
          </p:nvSpPr>
          <p:spPr>
            <a:xfrm>
              <a:off x="8228352" y="3200747"/>
              <a:ext cx="305139" cy="546100"/>
            </a:xfrm>
            <a:custGeom>
              <a:avLst/>
              <a:gdLst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11113 w 258763"/>
                <a:gd name="connsiteY0" fmla="*/ 8534 h 580034"/>
                <a:gd name="connsiteX1" fmla="*/ 258763 w 258763"/>
                <a:gd name="connsiteY1" fmla="*/ 151409 h 580034"/>
                <a:gd name="connsiteX2" fmla="*/ 252413 w 258763"/>
                <a:gd name="connsiteY2" fmla="*/ 580034 h 580034"/>
                <a:gd name="connsiteX3" fmla="*/ 0 w 258763"/>
                <a:gd name="connsiteY3" fmla="*/ 416522 h 580034"/>
                <a:gd name="connsiteX4" fmla="*/ 11113 w 258763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6822 w 274472"/>
                <a:gd name="connsiteY0" fmla="*/ 14167 h 585667"/>
                <a:gd name="connsiteX1" fmla="*/ 274472 w 274472"/>
                <a:gd name="connsiteY1" fmla="*/ 157042 h 585667"/>
                <a:gd name="connsiteX2" fmla="*/ 268122 w 274472"/>
                <a:gd name="connsiteY2" fmla="*/ 585667 h 585667"/>
                <a:gd name="connsiteX3" fmla="*/ 15709 w 274472"/>
                <a:gd name="connsiteY3" fmla="*/ 422155 h 585667"/>
                <a:gd name="connsiteX4" fmla="*/ 26822 w 274472"/>
                <a:gd name="connsiteY4" fmla="*/ 14167 h 585667"/>
                <a:gd name="connsiteX0" fmla="*/ 27498 w 275148"/>
                <a:gd name="connsiteY0" fmla="*/ 14167 h 585667"/>
                <a:gd name="connsiteX1" fmla="*/ 275148 w 275148"/>
                <a:gd name="connsiteY1" fmla="*/ 157042 h 585667"/>
                <a:gd name="connsiteX2" fmla="*/ 268798 w 275148"/>
                <a:gd name="connsiteY2" fmla="*/ 585667 h 585667"/>
                <a:gd name="connsiteX3" fmla="*/ 16385 w 275148"/>
                <a:gd name="connsiteY3" fmla="*/ 422155 h 585667"/>
                <a:gd name="connsiteX4" fmla="*/ 27498 w 275148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0 h 571500"/>
                <a:gd name="connsiteX1" fmla="*/ 258763 w 258763"/>
                <a:gd name="connsiteY1" fmla="*/ 142875 h 571500"/>
                <a:gd name="connsiteX2" fmla="*/ 252413 w 258763"/>
                <a:gd name="connsiteY2" fmla="*/ 571500 h 571500"/>
                <a:gd name="connsiteX3" fmla="*/ 0 w 258763"/>
                <a:gd name="connsiteY3" fmla="*/ 407988 h 571500"/>
                <a:gd name="connsiteX4" fmla="*/ 11113 w 258763"/>
                <a:gd name="connsiteY4" fmla="*/ 0 h 571500"/>
                <a:gd name="connsiteX0" fmla="*/ 11113 w 259514"/>
                <a:gd name="connsiteY0" fmla="*/ 0 h 571500"/>
                <a:gd name="connsiteX1" fmla="*/ 258763 w 259514"/>
                <a:gd name="connsiteY1" fmla="*/ 142875 h 571500"/>
                <a:gd name="connsiteX2" fmla="*/ 258921 w 259514"/>
                <a:gd name="connsiteY2" fmla="*/ 571500 h 571500"/>
                <a:gd name="connsiteX3" fmla="*/ 0 w 259514"/>
                <a:gd name="connsiteY3" fmla="*/ 407988 h 571500"/>
                <a:gd name="connsiteX4" fmla="*/ 11113 w 259514"/>
                <a:gd name="connsiteY4" fmla="*/ 0 h 571500"/>
                <a:gd name="connsiteX0" fmla="*/ 11113 w 263644"/>
                <a:gd name="connsiteY0" fmla="*/ 0 h 571500"/>
                <a:gd name="connsiteX1" fmla="*/ 263644 w 263644"/>
                <a:gd name="connsiteY1" fmla="*/ 142875 h 571500"/>
                <a:gd name="connsiteX2" fmla="*/ 258921 w 263644"/>
                <a:gd name="connsiteY2" fmla="*/ 571500 h 571500"/>
                <a:gd name="connsiteX3" fmla="*/ 0 w 263644"/>
                <a:gd name="connsiteY3" fmla="*/ 407988 h 571500"/>
                <a:gd name="connsiteX4" fmla="*/ 11113 w 263644"/>
                <a:gd name="connsiteY4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644" h="571500">
                  <a:moveTo>
                    <a:pt x="11113" y="0"/>
                  </a:moveTo>
                  <a:lnTo>
                    <a:pt x="263644" y="142875"/>
                  </a:lnTo>
                  <a:cubicBezTo>
                    <a:pt x="261527" y="285750"/>
                    <a:pt x="261038" y="428625"/>
                    <a:pt x="258921" y="571500"/>
                  </a:cubicBezTo>
                  <a:lnTo>
                    <a:pt x="0" y="407988"/>
                  </a:lnTo>
                  <a:lnTo>
                    <a:pt x="1111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D999C867-F1F7-3AA1-6486-9F11A1334B9C}"/>
                </a:ext>
              </a:extLst>
            </p:cNvPr>
            <p:cNvSpPr/>
            <p:nvPr/>
          </p:nvSpPr>
          <p:spPr>
            <a:xfrm>
              <a:off x="8117285" y="3317066"/>
              <a:ext cx="498475" cy="588963"/>
            </a:xfrm>
            <a:custGeom>
              <a:avLst/>
              <a:gdLst>
                <a:gd name="connsiteX0" fmla="*/ 407988 w 498475"/>
                <a:gd name="connsiteY0" fmla="*/ 33338 h 588963"/>
                <a:gd name="connsiteX1" fmla="*/ 498475 w 498475"/>
                <a:gd name="connsiteY1" fmla="*/ 0 h 588963"/>
                <a:gd name="connsiteX2" fmla="*/ 488950 w 498475"/>
                <a:gd name="connsiteY2" fmla="*/ 381000 h 588963"/>
                <a:gd name="connsiteX3" fmla="*/ 0 w 498475"/>
                <a:gd name="connsiteY3" fmla="*/ 588963 h 588963"/>
                <a:gd name="connsiteX4" fmla="*/ 3175 w 498475"/>
                <a:gd name="connsiteY4" fmla="*/ 174625 h 588963"/>
                <a:gd name="connsiteX5" fmla="*/ 407988 w 498475"/>
                <a:gd name="connsiteY5" fmla="*/ 33338 h 5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475" h="588963">
                  <a:moveTo>
                    <a:pt x="407988" y="33338"/>
                  </a:moveTo>
                  <a:lnTo>
                    <a:pt x="498475" y="0"/>
                  </a:lnTo>
                  <a:lnTo>
                    <a:pt x="488950" y="381000"/>
                  </a:lnTo>
                  <a:lnTo>
                    <a:pt x="0" y="588963"/>
                  </a:lnTo>
                  <a:cubicBezTo>
                    <a:pt x="1058" y="450850"/>
                    <a:pt x="2117" y="312738"/>
                    <a:pt x="3175" y="174625"/>
                  </a:cubicBezTo>
                  <a:lnTo>
                    <a:pt x="407988" y="33338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8E8507B2-E4D8-FE82-0BA3-46C9F63937F6}"/>
                </a:ext>
              </a:extLst>
            </p:cNvPr>
            <p:cNvSpPr/>
            <p:nvPr/>
          </p:nvSpPr>
          <p:spPr>
            <a:xfrm>
              <a:off x="7813924" y="3352529"/>
              <a:ext cx="305139" cy="546100"/>
            </a:xfrm>
            <a:custGeom>
              <a:avLst/>
              <a:gdLst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22238 w 269888"/>
                <a:gd name="connsiteY0" fmla="*/ 8534 h 580034"/>
                <a:gd name="connsiteX1" fmla="*/ 269888 w 269888"/>
                <a:gd name="connsiteY1" fmla="*/ 151409 h 580034"/>
                <a:gd name="connsiteX2" fmla="*/ 263538 w 269888"/>
                <a:gd name="connsiteY2" fmla="*/ 580034 h 580034"/>
                <a:gd name="connsiteX3" fmla="*/ 11125 w 269888"/>
                <a:gd name="connsiteY3" fmla="*/ 416522 h 580034"/>
                <a:gd name="connsiteX4" fmla="*/ 22238 w 269888"/>
                <a:gd name="connsiteY4" fmla="*/ 8534 h 580034"/>
                <a:gd name="connsiteX0" fmla="*/ 11113 w 258763"/>
                <a:gd name="connsiteY0" fmla="*/ 8534 h 580034"/>
                <a:gd name="connsiteX1" fmla="*/ 258763 w 258763"/>
                <a:gd name="connsiteY1" fmla="*/ 151409 h 580034"/>
                <a:gd name="connsiteX2" fmla="*/ 252413 w 258763"/>
                <a:gd name="connsiteY2" fmla="*/ 580034 h 580034"/>
                <a:gd name="connsiteX3" fmla="*/ 0 w 258763"/>
                <a:gd name="connsiteY3" fmla="*/ 416522 h 580034"/>
                <a:gd name="connsiteX4" fmla="*/ 11113 w 258763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27499 w 275149"/>
                <a:gd name="connsiteY0" fmla="*/ 8534 h 580034"/>
                <a:gd name="connsiteX1" fmla="*/ 275149 w 275149"/>
                <a:gd name="connsiteY1" fmla="*/ 151409 h 580034"/>
                <a:gd name="connsiteX2" fmla="*/ 268799 w 275149"/>
                <a:gd name="connsiteY2" fmla="*/ 580034 h 580034"/>
                <a:gd name="connsiteX3" fmla="*/ 16386 w 275149"/>
                <a:gd name="connsiteY3" fmla="*/ 416522 h 580034"/>
                <a:gd name="connsiteX4" fmla="*/ 27499 w 275149"/>
                <a:gd name="connsiteY4" fmla="*/ 8534 h 580034"/>
                <a:gd name="connsiteX0" fmla="*/ 37227 w 284877"/>
                <a:gd name="connsiteY0" fmla="*/ 8534 h 580034"/>
                <a:gd name="connsiteX1" fmla="*/ 284877 w 284877"/>
                <a:gd name="connsiteY1" fmla="*/ 151409 h 580034"/>
                <a:gd name="connsiteX2" fmla="*/ 278527 w 284877"/>
                <a:gd name="connsiteY2" fmla="*/ 580034 h 580034"/>
                <a:gd name="connsiteX3" fmla="*/ 26114 w 284877"/>
                <a:gd name="connsiteY3" fmla="*/ 416522 h 580034"/>
                <a:gd name="connsiteX4" fmla="*/ 37227 w 284877"/>
                <a:gd name="connsiteY4" fmla="*/ 8534 h 580034"/>
                <a:gd name="connsiteX0" fmla="*/ 26822 w 274472"/>
                <a:gd name="connsiteY0" fmla="*/ 14167 h 585667"/>
                <a:gd name="connsiteX1" fmla="*/ 274472 w 274472"/>
                <a:gd name="connsiteY1" fmla="*/ 157042 h 585667"/>
                <a:gd name="connsiteX2" fmla="*/ 268122 w 274472"/>
                <a:gd name="connsiteY2" fmla="*/ 585667 h 585667"/>
                <a:gd name="connsiteX3" fmla="*/ 15709 w 274472"/>
                <a:gd name="connsiteY3" fmla="*/ 422155 h 585667"/>
                <a:gd name="connsiteX4" fmla="*/ 26822 w 274472"/>
                <a:gd name="connsiteY4" fmla="*/ 14167 h 585667"/>
                <a:gd name="connsiteX0" fmla="*/ 27498 w 275148"/>
                <a:gd name="connsiteY0" fmla="*/ 14167 h 585667"/>
                <a:gd name="connsiteX1" fmla="*/ 275148 w 275148"/>
                <a:gd name="connsiteY1" fmla="*/ 157042 h 585667"/>
                <a:gd name="connsiteX2" fmla="*/ 268798 w 275148"/>
                <a:gd name="connsiteY2" fmla="*/ 585667 h 585667"/>
                <a:gd name="connsiteX3" fmla="*/ 16385 w 275148"/>
                <a:gd name="connsiteY3" fmla="*/ 422155 h 585667"/>
                <a:gd name="connsiteX4" fmla="*/ 27498 w 275148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14167 h 585667"/>
                <a:gd name="connsiteX1" fmla="*/ 258763 w 258763"/>
                <a:gd name="connsiteY1" fmla="*/ 157042 h 585667"/>
                <a:gd name="connsiteX2" fmla="*/ 252413 w 258763"/>
                <a:gd name="connsiteY2" fmla="*/ 585667 h 585667"/>
                <a:gd name="connsiteX3" fmla="*/ 0 w 258763"/>
                <a:gd name="connsiteY3" fmla="*/ 422155 h 585667"/>
                <a:gd name="connsiteX4" fmla="*/ 11113 w 258763"/>
                <a:gd name="connsiteY4" fmla="*/ 14167 h 585667"/>
                <a:gd name="connsiteX0" fmla="*/ 11113 w 258763"/>
                <a:gd name="connsiteY0" fmla="*/ 0 h 571500"/>
                <a:gd name="connsiteX1" fmla="*/ 258763 w 258763"/>
                <a:gd name="connsiteY1" fmla="*/ 142875 h 571500"/>
                <a:gd name="connsiteX2" fmla="*/ 252413 w 258763"/>
                <a:gd name="connsiteY2" fmla="*/ 571500 h 571500"/>
                <a:gd name="connsiteX3" fmla="*/ 0 w 258763"/>
                <a:gd name="connsiteY3" fmla="*/ 407988 h 571500"/>
                <a:gd name="connsiteX4" fmla="*/ 11113 w 258763"/>
                <a:gd name="connsiteY4" fmla="*/ 0 h 571500"/>
                <a:gd name="connsiteX0" fmla="*/ 11113 w 259514"/>
                <a:gd name="connsiteY0" fmla="*/ 0 h 571500"/>
                <a:gd name="connsiteX1" fmla="*/ 258763 w 259514"/>
                <a:gd name="connsiteY1" fmla="*/ 142875 h 571500"/>
                <a:gd name="connsiteX2" fmla="*/ 258921 w 259514"/>
                <a:gd name="connsiteY2" fmla="*/ 571500 h 571500"/>
                <a:gd name="connsiteX3" fmla="*/ 0 w 259514"/>
                <a:gd name="connsiteY3" fmla="*/ 407988 h 571500"/>
                <a:gd name="connsiteX4" fmla="*/ 11113 w 259514"/>
                <a:gd name="connsiteY4" fmla="*/ 0 h 571500"/>
                <a:gd name="connsiteX0" fmla="*/ 11113 w 263644"/>
                <a:gd name="connsiteY0" fmla="*/ 0 h 571500"/>
                <a:gd name="connsiteX1" fmla="*/ 263644 w 263644"/>
                <a:gd name="connsiteY1" fmla="*/ 142875 h 571500"/>
                <a:gd name="connsiteX2" fmla="*/ 258921 w 263644"/>
                <a:gd name="connsiteY2" fmla="*/ 571500 h 571500"/>
                <a:gd name="connsiteX3" fmla="*/ 0 w 263644"/>
                <a:gd name="connsiteY3" fmla="*/ 407988 h 571500"/>
                <a:gd name="connsiteX4" fmla="*/ 11113 w 263644"/>
                <a:gd name="connsiteY4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644" h="571500">
                  <a:moveTo>
                    <a:pt x="11113" y="0"/>
                  </a:moveTo>
                  <a:lnTo>
                    <a:pt x="263644" y="142875"/>
                  </a:lnTo>
                  <a:cubicBezTo>
                    <a:pt x="261527" y="285750"/>
                    <a:pt x="261038" y="428625"/>
                    <a:pt x="258921" y="571500"/>
                  </a:cubicBezTo>
                  <a:lnTo>
                    <a:pt x="0" y="407988"/>
                  </a:lnTo>
                  <a:lnTo>
                    <a:pt x="1111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ABFF1984-99B0-740F-19B2-51DA4A6056D2}"/>
                </a:ext>
              </a:extLst>
            </p:cNvPr>
            <p:cNvSpPr/>
            <p:nvPr/>
          </p:nvSpPr>
          <p:spPr>
            <a:xfrm>
              <a:off x="7843497" y="3336771"/>
              <a:ext cx="754063" cy="158750"/>
            </a:xfrm>
            <a:custGeom>
              <a:avLst/>
              <a:gdLst>
                <a:gd name="connsiteX0" fmla="*/ 0 w 754063"/>
                <a:gd name="connsiteY0" fmla="*/ 33337 h 158750"/>
                <a:gd name="connsiteX1" fmla="*/ 0 w 754063"/>
                <a:gd name="connsiteY1" fmla="*/ 33337 h 158750"/>
                <a:gd name="connsiteX2" fmla="*/ 26988 w 754063"/>
                <a:gd name="connsiteY2" fmla="*/ 68262 h 158750"/>
                <a:gd name="connsiteX3" fmla="*/ 80963 w 754063"/>
                <a:gd name="connsiteY3" fmla="*/ 68262 h 158750"/>
                <a:gd name="connsiteX4" fmla="*/ 127000 w 754063"/>
                <a:gd name="connsiteY4" fmla="*/ 111125 h 158750"/>
                <a:gd name="connsiteX5" fmla="*/ 180975 w 754063"/>
                <a:gd name="connsiteY5" fmla="*/ 111125 h 158750"/>
                <a:gd name="connsiteX6" fmla="*/ 192088 w 754063"/>
                <a:gd name="connsiteY6" fmla="*/ 120650 h 158750"/>
                <a:gd name="connsiteX7" fmla="*/ 219075 w 754063"/>
                <a:gd name="connsiteY7" fmla="*/ 157162 h 158750"/>
                <a:gd name="connsiteX8" fmla="*/ 263525 w 754063"/>
                <a:gd name="connsiteY8" fmla="*/ 158750 h 158750"/>
                <a:gd name="connsiteX9" fmla="*/ 296863 w 754063"/>
                <a:gd name="connsiteY9" fmla="*/ 146050 h 158750"/>
                <a:gd name="connsiteX10" fmla="*/ 341313 w 754063"/>
                <a:gd name="connsiteY10" fmla="*/ 158750 h 158750"/>
                <a:gd name="connsiteX11" fmla="*/ 369888 w 754063"/>
                <a:gd name="connsiteY11" fmla="*/ 123825 h 158750"/>
                <a:gd name="connsiteX12" fmla="*/ 384175 w 754063"/>
                <a:gd name="connsiteY12" fmla="*/ 123825 h 158750"/>
                <a:gd name="connsiteX13" fmla="*/ 423863 w 754063"/>
                <a:gd name="connsiteY13" fmla="*/ 128587 h 158750"/>
                <a:gd name="connsiteX14" fmla="*/ 463550 w 754063"/>
                <a:gd name="connsiteY14" fmla="*/ 96837 h 158750"/>
                <a:gd name="connsiteX15" fmla="*/ 531813 w 754063"/>
                <a:gd name="connsiteY15" fmla="*/ 93662 h 158750"/>
                <a:gd name="connsiteX16" fmla="*/ 569913 w 754063"/>
                <a:gd name="connsiteY16" fmla="*/ 61912 h 158750"/>
                <a:gd name="connsiteX17" fmla="*/ 619125 w 754063"/>
                <a:gd name="connsiteY17" fmla="*/ 60325 h 158750"/>
                <a:gd name="connsiteX18" fmla="*/ 665163 w 754063"/>
                <a:gd name="connsiteY18" fmla="*/ 23812 h 158750"/>
                <a:gd name="connsiteX19" fmla="*/ 706438 w 754063"/>
                <a:gd name="connsiteY19" fmla="*/ 26987 h 158750"/>
                <a:gd name="connsiteX20" fmla="*/ 754063 w 754063"/>
                <a:gd name="connsiteY20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4063" h="158750">
                  <a:moveTo>
                    <a:pt x="0" y="33337"/>
                  </a:moveTo>
                  <a:lnTo>
                    <a:pt x="0" y="33337"/>
                  </a:lnTo>
                  <a:lnTo>
                    <a:pt x="26988" y="68262"/>
                  </a:lnTo>
                  <a:lnTo>
                    <a:pt x="80963" y="68262"/>
                  </a:lnTo>
                  <a:lnTo>
                    <a:pt x="127000" y="111125"/>
                  </a:lnTo>
                  <a:lnTo>
                    <a:pt x="180975" y="111125"/>
                  </a:lnTo>
                  <a:lnTo>
                    <a:pt x="192088" y="120650"/>
                  </a:lnTo>
                  <a:lnTo>
                    <a:pt x="219075" y="157162"/>
                  </a:lnTo>
                  <a:lnTo>
                    <a:pt x="263525" y="158750"/>
                  </a:lnTo>
                  <a:lnTo>
                    <a:pt x="296863" y="146050"/>
                  </a:lnTo>
                  <a:lnTo>
                    <a:pt x="341313" y="158750"/>
                  </a:lnTo>
                  <a:lnTo>
                    <a:pt x="369888" y="123825"/>
                  </a:lnTo>
                  <a:lnTo>
                    <a:pt x="384175" y="123825"/>
                  </a:lnTo>
                  <a:lnTo>
                    <a:pt x="423863" y="128587"/>
                  </a:lnTo>
                  <a:lnTo>
                    <a:pt x="463550" y="96837"/>
                  </a:lnTo>
                  <a:lnTo>
                    <a:pt x="531813" y="93662"/>
                  </a:lnTo>
                  <a:lnTo>
                    <a:pt x="569913" y="61912"/>
                  </a:lnTo>
                  <a:lnTo>
                    <a:pt x="619125" y="60325"/>
                  </a:lnTo>
                  <a:lnTo>
                    <a:pt x="665163" y="23812"/>
                  </a:lnTo>
                  <a:lnTo>
                    <a:pt x="706438" y="26987"/>
                  </a:lnTo>
                  <a:lnTo>
                    <a:pt x="754063" y="0"/>
                  </a:lnTo>
                </a:path>
              </a:pathLst>
            </a:custGeom>
            <a:noFill/>
            <a:ln w="19050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40FD26F4-6A2F-7448-91A2-A49C6DB7E7EC}"/>
                </a:ext>
              </a:extLst>
            </p:cNvPr>
            <p:cNvSpPr/>
            <p:nvPr/>
          </p:nvSpPr>
          <p:spPr>
            <a:xfrm>
              <a:off x="7894297" y="3365349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F66D71FC-3B97-6D03-7B2C-7234EE6EFBDF}"/>
                </a:ext>
              </a:extLst>
            </p:cNvPr>
            <p:cNvSpPr/>
            <p:nvPr/>
          </p:nvSpPr>
          <p:spPr>
            <a:xfrm>
              <a:off x="7891122" y="3217712"/>
              <a:ext cx="466725" cy="142875"/>
            </a:xfrm>
            <a:custGeom>
              <a:avLst/>
              <a:gdLst>
                <a:gd name="connsiteX0" fmla="*/ 0 w 466725"/>
                <a:gd name="connsiteY0" fmla="*/ 136525 h 142875"/>
                <a:gd name="connsiteX1" fmla="*/ 44450 w 466725"/>
                <a:gd name="connsiteY1" fmla="*/ 142875 h 142875"/>
                <a:gd name="connsiteX2" fmla="*/ 98425 w 466725"/>
                <a:gd name="connsiteY2" fmla="*/ 106362 h 142875"/>
                <a:gd name="connsiteX3" fmla="*/ 114300 w 466725"/>
                <a:gd name="connsiteY3" fmla="*/ 106362 h 142875"/>
                <a:gd name="connsiteX4" fmla="*/ 169863 w 466725"/>
                <a:gd name="connsiteY4" fmla="*/ 96837 h 142875"/>
                <a:gd name="connsiteX5" fmla="*/ 223838 w 466725"/>
                <a:gd name="connsiteY5" fmla="*/ 66675 h 142875"/>
                <a:gd name="connsiteX6" fmla="*/ 280988 w 466725"/>
                <a:gd name="connsiteY6" fmla="*/ 65087 h 142875"/>
                <a:gd name="connsiteX7" fmla="*/ 349250 w 466725"/>
                <a:gd name="connsiteY7" fmla="*/ 28575 h 142875"/>
                <a:gd name="connsiteX8" fmla="*/ 388938 w 466725"/>
                <a:gd name="connsiteY8" fmla="*/ 28575 h 142875"/>
                <a:gd name="connsiteX9" fmla="*/ 420688 w 466725"/>
                <a:gd name="connsiteY9" fmla="*/ 0 h 142875"/>
                <a:gd name="connsiteX10" fmla="*/ 466725 w 466725"/>
                <a:gd name="connsiteY10" fmla="*/ 635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6725" h="142875">
                  <a:moveTo>
                    <a:pt x="0" y="136525"/>
                  </a:moveTo>
                  <a:lnTo>
                    <a:pt x="44450" y="142875"/>
                  </a:lnTo>
                  <a:lnTo>
                    <a:pt x="98425" y="106362"/>
                  </a:lnTo>
                  <a:lnTo>
                    <a:pt x="114300" y="106362"/>
                  </a:lnTo>
                  <a:lnTo>
                    <a:pt x="169863" y="96837"/>
                  </a:lnTo>
                  <a:lnTo>
                    <a:pt x="223838" y="66675"/>
                  </a:lnTo>
                  <a:lnTo>
                    <a:pt x="280988" y="65087"/>
                  </a:lnTo>
                  <a:lnTo>
                    <a:pt x="349250" y="28575"/>
                  </a:lnTo>
                  <a:lnTo>
                    <a:pt x="388938" y="28575"/>
                  </a:lnTo>
                  <a:lnTo>
                    <a:pt x="420688" y="0"/>
                  </a:lnTo>
                  <a:lnTo>
                    <a:pt x="466725" y="6350"/>
                  </a:lnTo>
                </a:path>
              </a:pathLst>
            </a:custGeom>
            <a:noFill/>
            <a:ln w="28575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4C042EDE-8176-60C9-745C-AD150820460B}"/>
                </a:ext>
              </a:extLst>
            </p:cNvPr>
            <p:cNvSpPr/>
            <p:nvPr/>
          </p:nvSpPr>
          <p:spPr>
            <a:xfrm>
              <a:off x="8248310" y="3236762"/>
              <a:ext cx="263525" cy="120650"/>
            </a:xfrm>
            <a:custGeom>
              <a:avLst/>
              <a:gdLst>
                <a:gd name="connsiteX0" fmla="*/ 0 w 263525"/>
                <a:gd name="connsiteY0" fmla="*/ 0 h 120650"/>
                <a:gd name="connsiteX1" fmla="*/ 0 w 263525"/>
                <a:gd name="connsiteY1" fmla="*/ 0 h 120650"/>
                <a:gd name="connsiteX2" fmla="*/ 66675 w 263525"/>
                <a:gd name="connsiteY2" fmla="*/ 19050 h 120650"/>
                <a:gd name="connsiteX3" fmla="*/ 69850 w 263525"/>
                <a:gd name="connsiteY3" fmla="*/ 33337 h 120650"/>
                <a:gd name="connsiteX4" fmla="*/ 155575 w 263525"/>
                <a:gd name="connsiteY4" fmla="*/ 41275 h 120650"/>
                <a:gd name="connsiteX5" fmla="*/ 187325 w 263525"/>
                <a:gd name="connsiteY5" fmla="*/ 85725 h 120650"/>
                <a:gd name="connsiteX6" fmla="*/ 201612 w 263525"/>
                <a:gd name="connsiteY6" fmla="*/ 93662 h 120650"/>
                <a:gd name="connsiteX7" fmla="*/ 260350 w 263525"/>
                <a:gd name="connsiteY7" fmla="*/ 95250 h 120650"/>
                <a:gd name="connsiteX8" fmla="*/ 263525 w 263525"/>
                <a:gd name="connsiteY8" fmla="*/ 12065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25" h="120650">
                  <a:moveTo>
                    <a:pt x="0" y="0"/>
                  </a:moveTo>
                  <a:lnTo>
                    <a:pt x="0" y="0"/>
                  </a:lnTo>
                  <a:lnTo>
                    <a:pt x="66675" y="19050"/>
                  </a:lnTo>
                  <a:lnTo>
                    <a:pt x="69850" y="33337"/>
                  </a:lnTo>
                  <a:lnTo>
                    <a:pt x="155575" y="41275"/>
                  </a:lnTo>
                  <a:lnTo>
                    <a:pt x="187325" y="85725"/>
                  </a:lnTo>
                  <a:lnTo>
                    <a:pt x="201612" y="93662"/>
                  </a:lnTo>
                  <a:lnTo>
                    <a:pt x="260350" y="95250"/>
                  </a:lnTo>
                  <a:lnTo>
                    <a:pt x="263525" y="120650"/>
                  </a:lnTo>
                </a:path>
              </a:pathLst>
            </a:custGeom>
            <a:noFill/>
            <a:ln w="28575">
              <a:solidFill>
                <a:srgbClr val="799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" name="Gráfico 101" descr="Agua con relleno sólido">
              <a:extLst>
                <a:ext uri="{FF2B5EF4-FFF2-40B4-BE49-F238E27FC236}">
                  <a16:creationId xmlns:a16="http://schemas.microsoft.com/office/drawing/2014/main" id="{F8FD53DA-AC41-165D-E7B2-5A262638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0458" y="2903590"/>
              <a:ext cx="216064" cy="216064"/>
            </a:xfrm>
            <a:prstGeom prst="rect">
              <a:avLst/>
            </a:prstGeom>
          </p:spPr>
        </p:pic>
        <p:pic>
          <p:nvPicPr>
            <p:cNvPr id="103" name="Gráfico 102" descr="Agua con relleno sólido">
              <a:extLst>
                <a:ext uri="{FF2B5EF4-FFF2-40B4-BE49-F238E27FC236}">
                  <a16:creationId xmlns:a16="http://schemas.microsoft.com/office/drawing/2014/main" id="{93D15FEE-40C6-3D53-48BF-8DE3AD18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133861" y="3123632"/>
              <a:ext cx="132180" cy="132180"/>
            </a:xfrm>
            <a:prstGeom prst="rect">
              <a:avLst/>
            </a:prstGeom>
          </p:spPr>
        </p:pic>
        <p:pic>
          <p:nvPicPr>
            <p:cNvPr id="104" name="Gráfico 103" descr="Agua con relleno sólido">
              <a:extLst>
                <a:ext uri="{FF2B5EF4-FFF2-40B4-BE49-F238E27FC236}">
                  <a16:creationId xmlns:a16="http://schemas.microsoft.com/office/drawing/2014/main" id="{C6C21884-C123-4E07-AFB8-598F45EA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010582" y="3183205"/>
              <a:ext cx="132180" cy="132180"/>
            </a:xfrm>
            <a:prstGeom prst="rect">
              <a:avLst/>
            </a:prstGeom>
          </p:spPr>
        </p:pic>
        <p:pic>
          <p:nvPicPr>
            <p:cNvPr id="107" name="Gráfico 106" descr="Agua con relleno sólido">
              <a:extLst>
                <a:ext uri="{FF2B5EF4-FFF2-40B4-BE49-F238E27FC236}">
                  <a16:creationId xmlns:a16="http://schemas.microsoft.com/office/drawing/2014/main" id="{DE24F5B3-15B0-BE4A-3000-2B79B298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026716" y="3034530"/>
              <a:ext cx="132180" cy="132180"/>
            </a:xfrm>
            <a:prstGeom prst="rect">
              <a:avLst/>
            </a:prstGeom>
          </p:spPr>
        </p:pic>
      </p:grp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8759350-4D38-3A26-E8DA-A69CB3F25310}"/>
              </a:ext>
            </a:extLst>
          </p:cNvPr>
          <p:cNvSpPr txBox="1"/>
          <p:nvPr/>
        </p:nvSpPr>
        <p:spPr>
          <a:xfrm>
            <a:off x="7782902" y="263762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ldhabi" panose="01000000000000000000" pitchFamily="2" charset="-78"/>
                <a:cs typeface="Aldhabi" panose="01000000000000000000" pitchFamily="2" charset="-78"/>
              </a:rPr>
              <a:t>Inyección 2</a:t>
            </a:r>
            <a:endParaRPr lang="es-MX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1861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Villanueva Perez</dc:creator>
  <cp:lastModifiedBy>Genaro Villanueva Perez</cp:lastModifiedBy>
  <cp:revision>1</cp:revision>
  <dcterms:created xsi:type="dcterms:W3CDTF">2023-07-28T20:57:20Z</dcterms:created>
  <dcterms:modified xsi:type="dcterms:W3CDTF">2023-07-28T23:09:43Z</dcterms:modified>
</cp:coreProperties>
</file>