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7" r:id="rId4"/>
    <p:sldId id="268" r:id="rId5"/>
    <p:sldId id="269" r:id="rId6"/>
    <p:sldId id="270" r:id="rId7"/>
    <p:sldId id="272" r:id="rId8"/>
    <p:sldId id="273" r:id="rId9"/>
    <p:sldId id="280" r:id="rId10"/>
    <p:sldId id="281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EDEDE"/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B0AB84-FD2A-4C5C-940E-02AB5674A4C2}" v="204" dt="2021-03-05T20:13:47.8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Gonzalez Duque" userId="f7880b3d-ae48-49b4-882c-dcecd6be823f" providerId="ADAL" clId="{12B0AB84-FD2A-4C5C-940E-02AB5674A4C2}"/>
    <pc:docChg chg="undo custSel addSld delSld modSld">
      <pc:chgData name="Andres Gonzalez Duque" userId="f7880b3d-ae48-49b4-882c-dcecd6be823f" providerId="ADAL" clId="{12B0AB84-FD2A-4C5C-940E-02AB5674A4C2}" dt="2021-03-05T20:20:08.667" v="1982" actId="20577"/>
      <pc:docMkLst>
        <pc:docMk/>
      </pc:docMkLst>
      <pc:sldChg chg="addSp delSp modSp mod">
        <pc:chgData name="Andres Gonzalez Duque" userId="f7880b3d-ae48-49b4-882c-dcecd6be823f" providerId="ADAL" clId="{12B0AB84-FD2A-4C5C-940E-02AB5674A4C2}" dt="2021-03-05T15:04:24.638" v="90" actId="1076"/>
        <pc:sldMkLst>
          <pc:docMk/>
          <pc:sldMk cId="1192941711" sldId="256"/>
        </pc:sldMkLst>
        <pc:spChg chg="mod ord">
          <ac:chgData name="Andres Gonzalez Duque" userId="f7880b3d-ae48-49b4-882c-dcecd6be823f" providerId="ADAL" clId="{12B0AB84-FD2A-4C5C-940E-02AB5674A4C2}" dt="2021-03-05T15:00:26.468" v="38" actId="14100"/>
          <ac:spMkLst>
            <pc:docMk/>
            <pc:sldMk cId="1192941711" sldId="256"/>
            <ac:spMk id="4" creationId="{00000000-0000-0000-0000-000000000000}"/>
          </ac:spMkLst>
        </pc:spChg>
        <pc:spChg chg="add mod">
          <ac:chgData name="Andres Gonzalez Duque" userId="f7880b3d-ae48-49b4-882c-dcecd6be823f" providerId="ADAL" clId="{12B0AB84-FD2A-4C5C-940E-02AB5674A4C2}" dt="2021-03-05T15:01:15.860" v="40" actId="207"/>
          <ac:spMkLst>
            <pc:docMk/>
            <pc:sldMk cId="1192941711" sldId="256"/>
            <ac:spMk id="5" creationId="{F49BC633-CE27-45BC-83FB-52C17BF28F7A}"/>
          </ac:spMkLst>
        </pc:spChg>
        <pc:spChg chg="mod">
          <ac:chgData name="Andres Gonzalez Duque" userId="f7880b3d-ae48-49b4-882c-dcecd6be823f" providerId="ADAL" clId="{12B0AB84-FD2A-4C5C-940E-02AB5674A4C2}" dt="2021-03-05T15:01:33.755" v="46" actId="1076"/>
          <ac:spMkLst>
            <pc:docMk/>
            <pc:sldMk cId="1192941711" sldId="256"/>
            <ac:spMk id="12" creationId="{00000000-0000-0000-0000-000000000000}"/>
          </ac:spMkLst>
        </pc:spChg>
        <pc:spChg chg="mod">
          <ac:chgData name="Andres Gonzalez Duque" userId="f7880b3d-ae48-49b4-882c-dcecd6be823f" providerId="ADAL" clId="{12B0AB84-FD2A-4C5C-940E-02AB5674A4C2}" dt="2021-03-05T15:00:32.153" v="39" actId="14100"/>
          <ac:spMkLst>
            <pc:docMk/>
            <pc:sldMk cId="1192941711" sldId="256"/>
            <ac:spMk id="13" creationId="{00000000-0000-0000-0000-000000000000}"/>
          </ac:spMkLst>
        </pc:spChg>
        <pc:picChg chg="add mod modCrop">
          <ac:chgData name="Andres Gonzalez Duque" userId="f7880b3d-ae48-49b4-882c-dcecd6be823f" providerId="ADAL" clId="{12B0AB84-FD2A-4C5C-940E-02AB5674A4C2}" dt="2021-03-05T14:57:43.887" v="24" actId="732"/>
          <ac:picMkLst>
            <pc:docMk/>
            <pc:sldMk cId="1192941711" sldId="256"/>
            <ac:picMk id="3" creationId="{B9F194AF-21E9-4B4D-B442-A40D3619B28E}"/>
          </ac:picMkLst>
        </pc:picChg>
        <pc:picChg chg="del">
          <ac:chgData name="Andres Gonzalez Duque" userId="f7880b3d-ae48-49b4-882c-dcecd6be823f" providerId="ADAL" clId="{12B0AB84-FD2A-4C5C-940E-02AB5674A4C2}" dt="2021-03-05T14:56:19.510" v="15" actId="478"/>
          <ac:picMkLst>
            <pc:docMk/>
            <pc:sldMk cId="1192941711" sldId="256"/>
            <ac:picMk id="14" creationId="{00000000-0000-0000-0000-000000000000}"/>
          </ac:picMkLst>
        </pc:picChg>
        <pc:picChg chg="add mod modCrop">
          <ac:chgData name="Andres Gonzalez Duque" userId="f7880b3d-ae48-49b4-882c-dcecd6be823f" providerId="ADAL" clId="{12B0AB84-FD2A-4C5C-940E-02AB5674A4C2}" dt="2021-03-05T15:04:24.638" v="90" actId="1076"/>
          <ac:picMkLst>
            <pc:docMk/>
            <pc:sldMk cId="1192941711" sldId="256"/>
            <ac:picMk id="18" creationId="{11582F46-9179-4E74-8CE7-F12C1DE721DD}"/>
          </ac:picMkLst>
        </pc:picChg>
      </pc:sldChg>
      <pc:sldChg chg="del">
        <pc:chgData name="Andres Gonzalez Duque" userId="f7880b3d-ae48-49b4-882c-dcecd6be823f" providerId="ADAL" clId="{12B0AB84-FD2A-4C5C-940E-02AB5674A4C2}" dt="2021-03-05T19:12:09.516" v="1306" actId="47"/>
        <pc:sldMkLst>
          <pc:docMk/>
          <pc:sldMk cId="1836272620" sldId="257"/>
        </pc:sldMkLst>
      </pc:sldChg>
      <pc:sldChg chg="del">
        <pc:chgData name="Andres Gonzalez Duque" userId="f7880b3d-ae48-49b4-882c-dcecd6be823f" providerId="ADAL" clId="{12B0AB84-FD2A-4C5C-940E-02AB5674A4C2}" dt="2021-03-05T14:56:05.408" v="10" actId="47"/>
        <pc:sldMkLst>
          <pc:docMk/>
          <pc:sldMk cId="413320790" sldId="260"/>
        </pc:sldMkLst>
      </pc:sldChg>
      <pc:sldChg chg="del">
        <pc:chgData name="Andres Gonzalez Duque" userId="f7880b3d-ae48-49b4-882c-dcecd6be823f" providerId="ADAL" clId="{12B0AB84-FD2A-4C5C-940E-02AB5674A4C2}" dt="2021-03-05T14:56:06.226" v="11" actId="47"/>
        <pc:sldMkLst>
          <pc:docMk/>
          <pc:sldMk cId="3850234385" sldId="261"/>
        </pc:sldMkLst>
      </pc:sldChg>
      <pc:sldChg chg="del">
        <pc:chgData name="Andres Gonzalez Duque" userId="f7880b3d-ae48-49b4-882c-dcecd6be823f" providerId="ADAL" clId="{12B0AB84-FD2A-4C5C-940E-02AB5674A4C2}" dt="2021-03-05T14:56:06.990" v="12" actId="47"/>
        <pc:sldMkLst>
          <pc:docMk/>
          <pc:sldMk cId="4136211551" sldId="262"/>
        </pc:sldMkLst>
      </pc:sldChg>
      <pc:sldChg chg="addSp delSp modSp mod">
        <pc:chgData name="Andres Gonzalez Duque" userId="f7880b3d-ae48-49b4-882c-dcecd6be823f" providerId="ADAL" clId="{12B0AB84-FD2A-4C5C-940E-02AB5674A4C2}" dt="2021-03-05T18:01:00.955" v="282" actId="1076"/>
        <pc:sldMkLst>
          <pc:docMk/>
          <pc:sldMk cId="176104940" sldId="263"/>
        </pc:sldMkLst>
        <pc:spChg chg="mod">
          <ac:chgData name="Andres Gonzalez Duque" userId="f7880b3d-ae48-49b4-882c-dcecd6be823f" providerId="ADAL" clId="{12B0AB84-FD2A-4C5C-940E-02AB5674A4C2}" dt="2021-03-05T15:05:14.848" v="97" actId="1076"/>
          <ac:spMkLst>
            <pc:docMk/>
            <pc:sldMk cId="176104940" sldId="263"/>
            <ac:spMk id="12" creationId="{00000000-0000-0000-0000-000000000000}"/>
          </ac:spMkLst>
        </pc:spChg>
        <pc:spChg chg="add del mod">
          <ac:chgData name="Andres Gonzalez Duque" userId="f7880b3d-ae48-49b4-882c-dcecd6be823f" providerId="ADAL" clId="{12B0AB84-FD2A-4C5C-940E-02AB5674A4C2}" dt="2021-03-05T18:00:54.708" v="280" actId="14100"/>
          <ac:spMkLst>
            <pc:docMk/>
            <pc:sldMk cId="176104940" sldId="263"/>
            <ac:spMk id="16" creationId="{00000000-0000-0000-0000-000000000000}"/>
          </ac:spMkLst>
        </pc:spChg>
        <pc:spChg chg="del">
          <ac:chgData name="Andres Gonzalez Duque" userId="f7880b3d-ae48-49b4-882c-dcecd6be823f" providerId="ADAL" clId="{12B0AB84-FD2A-4C5C-940E-02AB5674A4C2}" dt="2021-03-05T15:11:57.718" v="99" actId="478"/>
          <ac:spMkLst>
            <pc:docMk/>
            <pc:sldMk cId="176104940" sldId="263"/>
            <ac:spMk id="17" creationId="{00000000-0000-0000-0000-000000000000}"/>
          </ac:spMkLst>
        </pc:spChg>
        <pc:spChg chg="add del mod">
          <ac:chgData name="Andres Gonzalez Duque" userId="f7880b3d-ae48-49b4-882c-dcecd6be823f" providerId="ADAL" clId="{12B0AB84-FD2A-4C5C-940E-02AB5674A4C2}" dt="2021-03-05T15:16:00.129" v="210" actId="478"/>
          <ac:spMkLst>
            <pc:docMk/>
            <pc:sldMk cId="176104940" sldId="263"/>
            <ac:spMk id="22" creationId="{00000000-0000-0000-0000-000000000000}"/>
          </ac:spMkLst>
        </pc:spChg>
        <pc:spChg chg="add del mod">
          <ac:chgData name="Andres Gonzalez Duque" userId="f7880b3d-ae48-49b4-882c-dcecd6be823f" providerId="ADAL" clId="{12B0AB84-FD2A-4C5C-940E-02AB5674A4C2}" dt="2021-03-05T15:13:42.094" v="160" actId="478"/>
          <ac:spMkLst>
            <pc:docMk/>
            <pc:sldMk cId="176104940" sldId="263"/>
            <ac:spMk id="25" creationId="{00000000-0000-0000-0000-000000000000}"/>
          </ac:spMkLst>
        </pc:spChg>
        <pc:spChg chg="add del mod">
          <ac:chgData name="Andres Gonzalez Duque" userId="f7880b3d-ae48-49b4-882c-dcecd6be823f" providerId="ADAL" clId="{12B0AB84-FD2A-4C5C-940E-02AB5674A4C2}" dt="2021-03-05T15:13:42.094" v="160" actId="478"/>
          <ac:spMkLst>
            <pc:docMk/>
            <pc:sldMk cId="176104940" sldId="263"/>
            <ac:spMk id="33" creationId="{CAD0A828-9E73-4259-9E7D-7A62A0C53F72}"/>
          </ac:spMkLst>
        </pc:spChg>
        <pc:spChg chg="add del mod">
          <ac:chgData name="Andres Gonzalez Duque" userId="f7880b3d-ae48-49b4-882c-dcecd6be823f" providerId="ADAL" clId="{12B0AB84-FD2A-4C5C-940E-02AB5674A4C2}" dt="2021-03-05T15:13:42.094" v="160" actId="478"/>
          <ac:spMkLst>
            <pc:docMk/>
            <pc:sldMk cId="176104940" sldId="263"/>
            <ac:spMk id="49" creationId="{132A8F85-C4BC-4562-86D7-2EA20C031DC7}"/>
          </ac:spMkLst>
        </pc:spChg>
        <pc:spChg chg="add mod">
          <ac:chgData name="Andres Gonzalez Duque" userId="f7880b3d-ae48-49b4-882c-dcecd6be823f" providerId="ADAL" clId="{12B0AB84-FD2A-4C5C-940E-02AB5674A4C2}" dt="2021-03-05T15:13:11.067" v="158" actId="20577"/>
          <ac:spMkLst>
            <pc:docMk/>
            <pc:sldMk cId="176104940" sldId="263"/>
            <ac:spMk id="50" creationId="{C1C064B4-275D-4CB4-A1B5-985BB203D515}"/>
          </ac:spMkLst>
        </pc:spChg>
        <pc:spChg chg="add del mod">
          <ac:chgData name="Andres Gonzalez Duque" userId="f7880b3d-ae48-49b4-882c-dcecd6be823f" providerId="ADAL" clId="{12B0AB84-FD2A-4C5C-940E-02AB5674A4C2}" dt="2021-03-05T17:02:36.602" v="240" actId="478"/>
          <ac:spMkLst>
            <pc:docMk/>
            <pc:sldMk cId="176104940" sldId="263"/>
            <ac:spMk id="51" creationId="{C8CEB1D0-0613-4FC0-9419-C44E6A2D0C65}"/>
          </ac:spMkLst>
        </pc:spChg>
        <pc:spChg chg="add del mod">
          <ac:chgData name="Andres Gonzalez Duque" userId="f7880b3d-ae48-49b4-882c-dcecd6be823f" providerId="ADAL" clId="{12B0AB84-FD2A-4C5C-940E-02AB5674A4C2}" dt="2021-03-05T17:02:36.602" v="240" actId="478"/>
          <ac:spMkLst>
            <pc:docMk/>
            <pc:sldMk cId="176104940" sldId="263"/>
            <ac:spMk id="52" creationId="{D25BD88D-6599-4306-A6CA-584AE86AFF55}"/>
          </ac:spMkLst>
        </pc:spChg>
        <pc:spChg chg="add del mod">
          <ac:chgData name="Andres Gonzalez Duque" userId="f7880b3d-ae48-49b4-882c-dcecd6be823f" providerId="ADAL" clId="{12B0AB84-FD2A-4C5C-940E-02AB5674A4C2}" dt="2021-03-05T17:02:36.602" v="240" actId="478"/>
          <ac:spMkLst>
            <pc:docMk/>
            <pc:sldMk cId="176104940" sldId="263"/>
            <ac:spMk id="53" creationId="{7DAC8DD0-89EA-41CB-8B47-AC5B33F189A6}"/>
          </ac:spMkLst>
        </pc:spChg>
        <pc:spChg chg="add del mod">
          <ac:chgData name="Andres Gonzalez Duque" userId="f7880b3d-ae48-49b4-882c-dcecd6be823f" providerId="ADAL" clId="{12B0AB84-FD2A-4C5C-940E-02AB5674A4C2}" dt="2021-03-05T17:02:36.602" v="240" actId="478"/>
          <ac:spMkLst>
            <pc:docMk/>
            <pc:sldMk cId="176104940" sldId="263"/>
            <ac:spMk id="54" creationId="{13CC3B3B-DA81-48A9-8629-4524F33168B4}"/>
          </ac:spMkLst>
        </pc:spChg>
        <pc:spChg chg="add del mod">
          <ac:chgData name="Andres Gonzalez Duque" userId="f7880b3d-ae48-49b4-882c-dcecd6be823f" providerId="ADAL" clId="{12B0AB84-FD2A-4C5C-940E-02AB5674A4C2}" dt="2021-03-05T17:02:36.602" v="240" actId="478"/>
          <ac:spMkLst>
            <pc:docMk/>
            <pc:sldMk cId="176104940" sldId="263"/>
            <ac:spMk id="55" creationId="{936D9DA3-F8BE-4BEA-8399-CD15EBA73E09}"/>
          </ac:spMkLst>
        </pc:spChg>
        <pc:spChg chg="add mod">
          <ac:chgData name="Andres Gonzalez Duque" userId="f7880b3d-ae48-49b4-882c-dcecd6be823f" providerId="ADAL" clId="{12B0AB84-FD2A-4C5C-940E-02AB5674A4C2}" dt="2021-03-05T18:01:00.955" v="282" actId="1076"/>
          <ac:spMkLst>
            <pc:docMk/>
            <pc:sldMk cId="176104940" sldId="263"/>
            <ac:spMk id="56" creationId="{2B087F2E-2003-433F-974D-21E40528540B}"/>
          </ac:spMkLst>
        </pc:spChg>
        <pc:grpChg chg="del">
          <ac:chgData name="Andres Gonzalez Duque" userId="f7880b3d-ae48-49b4-882c-dcecd6be823f" providerId="ADAL" clId="{12B0AB84-FD2A-4C5C-940E-02AB5674A4C2}" dt="2021-03-05T15:11:56.999" v="98" actId="478"/>
          <ac:grpSpMkLst>
            <pc:docMk/>
            <pc:sldMk cId="176104940" sldId="263"/>
            <ac:grpSpMk id="18" creationId="{00000000-0000-0000-0000-000000000000}"/>
          </ac:grpSpMkLst>
        </pc:grpChg>
      </pc:sldChg>
      <pc:sldChg chg="del">
        <pc:chgData name="Andres Gonzalez Duque" userId="f7880b3d-ae48-49b4-882c-dcecd6be823f" providerId="ADAL" clId="{12B0AB84-FD2A-4C5C-940E-02AB5674A4C2}" dt="2021-03-05T14:56:07.344" v="13" actId="47"/>
        <pc:sldMkLst>
          <pc:docMk/>
          <pc:sldMk cId="1503463993" sldId="264"/>
        </pc:sldMkLst>
      </pc:sldChg>
      <pc:sldChg chg="del">
        <pc:chgData name="Andres Gonzalez Duque" userId="f7880b3d-ae48-49b4-882c-dcecd6be823f" providerId="ADAL" clId="{12B0AB84-FD2A-4C5C-940E-02AB5674A4C2}" dt="2021-03-05T14:56:02.529" v="0" actId="47"/>
        <pc:sldMkLst>
          <pc:docMk/>
          <pc:sldMk cId="2244015288" sldId="265"/>
        </pc:sldMkLst>
      </pc:sldChg>
      <pc:sldChg chg="addSp delSp modSp add mod">
        <pc:chgData name="Andres Gonzalez Duque" userId="f7880b3d-ae48-49b4-882c-dcecd6be823f" providerId="ADAL" clId="{12B0AB84-FD2A-4C5C-940E-02AB5674A4C2}" dt="2021-03-05T18:33:44.634" v="577"/>
        <pc:sldMkLst>
          <pc:docMk/>
          <pc:sldMk cId="721021083" sldId="267"/>
        </pc:sldMkLst>
        <pc:spChg chg="mod">
          <ac:chgData name="Andres Gonzalez Duque" userId="f7880b3d-ae48-49b4-882c-dcecd6be823f" providerId="ADAL" clId="{12B0AB84-FD2A-4C5C-940E-02AB5674A4C2}" dt="2021-03-05T18:16:24.998" v="295" actId="20577"/>
          <ac:spMkLst>
            <pc:docMk/>
            <pc:sldMk cId="721021083" sldId="267"/>
            <ac:spMk id="6" creationId="{00000000-0000-0000-0000-000000000000}"/>
          </ac:spMkLst>
        </pc:spChg>
        <pc:spChg chg="del">
          <ac:chgData name="Andres Gonzalez Duque" userId="f7880b3d-ae48-49b4-882c-dcecd6be823f" providerId="ADAL" clId="{12B0AB84-FD2A-4C5C-940E-02AB5674A4C2}" dt="2021-03-05T18:01:14.345" v="284" actId="478"/>
          <ac:spMkLst>
            <pc:docMk/>
            <pc:sldMk cId="721021083" sldId="267"/>
            <ac:spMk id="16" creationId="{00000000-0000-0000-0000-000000000000}"/>
          </ac:spMkLst>
        </pc:spChg>
        <pc:spChg chg="add mod">
          <ac:chgData name="Andres Gonzalez Duque" userId="f7880b3d-ae48-49b4-882c-dcecd6be823f" providerId="ADAL" clId="{12B0AB84-FD2A-4C5C-940E-02AB5674A4C2}" dt="2021-03-05T18:18:04.019" v="347" actId="1076"/>
          <ac:spMkLst>
            <pc:docMk/>
            <pc:sldMk cId="721021083" sldId="267"/>
            <ac:spMk id="17" creationId="{5E94DD77-336B-4FE1-ACAE-B3E265D02CE9}"/>
          </ac:spMkLst>
        </pc:spChg>
        <pc:spChg chg="add mod">
          <ac:chgData name="Andres Gonzalez Duque" userId="f7880b3d-ae48-49b4-882c-dcecd6be823f" providerId="ADAL" clId="{12B0AB84-FD2A-4C5C-940E-02AB5674A4C2}" dt="2021-03-05T18:18:38.762" v="353" actId="20577"/>
          <ac:spMkLst>
            <pc:docMk/>
            <pc:sldMk cId="721021083" sldId="267"/>
            <ac:spMk id="18" creationId="{F0706B90-B04C-4708-8608-55A195355C6D}"/>
          </ac:spMkLst>
        </pc:spChg>
        <pc:spChg chg="add mod">
          <ac:chgData name="Andres Gonzalez Duque" userId="f7880b3d-ae48-49b4-882c-dcecd6be823f" providerId="ADAL" clId="{12B0AB84-FD2A-4C5C-940E-02AB5674A4C2}" dt="2021-03-05T18:18:54.233" v="360" actId="20577"/>
          <ac:spMkLst>
            <pc:docMk/>
            <pc:sldMk cId="721021083" sldId="267"/>
            <ac:spMk id="19" creationId="{35825CA2-409B-4115-8135-4F0B3F079E2B}"/>
          </ac:spMkLst>
        </pc:spChg>
        <pc:spChg chg="add mod">
          <ac:chgData name="Andres Gonzalez Duque" userId="f7880b3d-ae48-49b4-882c-dcecd6be823f" providerId="ADAL" clId="{12B0AB84-FD2A-4C5C-940E-02AB5674A4C2}" dt="2021-03-05T18:19:08.282" v="369" actId="20577"/>
          <ac:spMkLst>
            <pc:docMk/>
            <pc:sldMk cId="721021083" sldId="267"/>
            <ac:spMk id="20" creationId="{20A4677A-9821-4E9F-A890-8AAD702925D8}"/>
          </ac:spMkLst>
        </pc:spChg>
        <pc:spChg chg="add mod">
          <ac:chgData name="Andres Gonzalez Duque" userId="f7880b3d-ae48-49b4-882c-dcecd6be823f" providerId="ADAL" clId="{12B0AB84-FD2A-4C5C-940E-02AB5674A4C2}" dt="2021-03-05T18:19:27.947" v="391" actId="20577"/>
          <ac:spMkLst>
            <pc:docMk/>
            <pc:sldMk cId="721021083" sldId="267"/>
            <ac:spMk id="21" creationId="{FFADC7FF-E413-47DD-86A1-CCA2786A00E8}"/>
          </ac:spMkLst>
        </pc:spChg>
        <pc:spChg chg="add mod">
          <ac:chgData name="Andres Gonzalez Duque" userId="f7880b3d-ae48-49b4-882c-dcecd6be823f" providerId="ADAL" clId="{12B0AB84-FD2A-4C5C-940E-02AB5674A4C2}" dt="2021-03-05T18:26:09.249" v="403" actId="20577"/>
          <ac:spMkLst>
            <pc:docMk/>
            <pc:sldMk cId="721021083" sldId="267"/>
            <ac:spMk id="22" creationId="{1C5C7647-8C96-482C-A8ED-A8002E484B94}"/>
          </ac:spMkLst>
        </pc:spChg>
        <pc:spChg chg="mod">
          <ac:chgData name="Andres Gonzalez Duque" userId="f7880b3d-ae48-49b4-882c-dcecd6be823f" providerId="ADAL" clId="{12B0AB84-FD2A-4C5C-940E-02AB5674A4C2}" dt="2021-03-05T18:33:44.634" v="577"/>
          <ac:spMkLst>
            <pc:docMk/>
            <pc:sldMk cId="721021083" sldId="267"/>
            <ac:spMk id="24" creationId="{30414008-BDCB-4223-845D-CF3EB1136FAB}"/>
          </ac:spMkLst>
        </pc:spChg>
        <pc:spChg chg="mod">
          <ac:chgData name="Andres Gonzalez Duque" userId="f7880b3d-ae48-49b4-882c-dcecd6be823f" providerId="ADAL" clId="{12B0AB84-FD2A-4C5C-940E-02AB5674A4C2}" dt="2021-03-05T18:33:44.634" v="577"/>
          <ac:spMkLst>
            <pc:docMk/>
            <pc:sldMk cId="721021083" sldId="267"/>
            <ac:spMk id="25" creationId="{48DDD845-65A5-48E8-A7AF-C3026312584A}"/>
          </ac:spMkLst>
        </pc:spChg>
        <pc:spChg chg="del">
          <ac:chgData name="Andres Gonzalez Duque" userId="f7880b3d-ae48-49b4-882c-dcecd6be823f" providerId="ADAL" clId="{12B0AB84-FD2A-4C5C-940E-02AB5674A4C2}" dt="2021-03-05T18:33:43.823" v="576" actId="478"/>
          <ac:spMkLst>
            <pc:docMk/>
            <pc:sldMk cId="721021083" sldId="267"/>
            <ac:spMk id="48" creationId="{00000000-0000-0000-0000-000000000000}"/>
          </ac:spMkLst>
        </pc:spChg>
        <pc:spChg chg="mod">
          <ac:chgData name="Andres Gonzalez Duque" userId="f7880b3d-ae48-49b4-882c-dcecd6be823f" providerId="ADAL" clId="{12B0AB84-FD2A-4C5C-940E-02AB5674A4C2}" dt="2021-03-05T18:17:31.355" v="308" actId="20577"/>
          <ac:spMkLst>
            <pc:docMk/>
            <pc:sldMk cId="721021083" sldId="267"/>
            <ac:spMk id="50" creationId="{C1C064B4-275D-4CB4-A1B5-985BB203D515}"/>
          </ac:spMkLst>
        </pc:spChg>
        <pc:spChg chg="del">
          <ac:chgData name="Andres Gonzalez Duque" userId="f7880b3d-ae48-49b4-882c-dcecd6be823f" providerId="ADAL" clId="{12B0AB84-FD2A-4C5C-940E-02AB5674A4C2}" dt="2021-03-05T18:01:14.345" v="284" actId="478"/>
          <ac:spMkLst>
            <pc:docMk/>
            <pc:sldMk cId="721021083" sldId="267"/>
            <ac:spMk id="56" creationId="{2B087F2E-2003-433F-974D-21E40528540B}"/>
          </ac:spMkLst>
        </pc:spChg>
        <pc:grpChg chg="add mod">
          <ac:chgData name="Andres Gonzalez Duque" userId="f7880b3d-ae48-49b4-882c-dcecd6be823f" providerId="ADAL" clId="{12B0AB84-FD2A-4C5C-940E-02AB5674A4C2}" dt="2021-03-05T18:33:44.634" v="577"/>
          <ac:grpSpMkLst>
            <pc:docMk/>
            <pc:sldMk cId="721021083" sldId="267"/>
            <ac:grpSpMk id="23" creationId="{DEB9775D-DE2F-40E8-9C8E-14924FF0B36C}"/>
          </ac:grpSpMkLst>
        </pc:grpChg>
      </pc:sldChg>
      <pc:sldChg chg="del">
        <pc:chgData name="Andres Gonzalez Duque" userId="f7880b3d-ae48-49b4-882c-dcecd6be823f" providerId="ADAL" clId="{12B0AB84-FD2A-4C5C-940E-02AB5674A4C2}" dt="2021-03-05T14:56:07.560" v="14" actId="47"/>
        <pc:sldMkLst>
          <pc:docMk/>
          <pc:sldMk cId="3425583932" sldId="267"/>
        </pc:sldMkLst>
      </pc:sldChg>
      <pc:sldChg chg="addSp delSp modSp add mod">
        <pc:chgData name="Andres Gonzalez Duque" userId="f7880b3d-ae48-49b4-882c-dcecd6be823f" providerId="ADAL" clId="{12B0AB84-FD2A-4C5C-940E-02AB5674A4C2}" dt="2021-03-05T19:11:28.870" v="1295" actId="20577"/>
        <pc:sldMkLst>
          <pc:docMk/>
          <pc:sldMk cId="2488041756" sldId="268"/>
        </pc:sldMkLst>
        <pc:spChg chg="mod">
          <ac:chgData name="Andres Gonzalez Duque" userId="f7880b3d-ae48-49b4-882c-dcecd6be823f" providerId="ADAL" clId="{12B0AB84-FD2A-4C5C-940E-02AB5674A4C2}" dt="2021-03-05T19:11:28.870" v="1295" actId="20577"/>
          <ac:spMkLst>
            <pc:docMk/>
            <pc:sldMk cId="2488041756" sldId="268"/>
            <ac:spMk id="6" creationId="{00000000-0000-0000-0000-000000000000}"/>
          </ac:spMkLst>
        </pc:spChg>
        <pc:spChg chg="del">
          <ac:chgData name="Andres Gonzalez Duque" userId="f7880b3d-ae48-49b4-882c-dcecd6be823f" providerId="ADAL" clId="{12B0AB84-FD2A-4C5C-940E-02AB5674A4C2}" dt="2021-03-05T18:27:06.579" v="419" actId="478"/>
          <ac:spMkLst>
            <pc:docMk/>
            <pc:sldMk cId="2488041756" sldId="268"/>
            <ac:spMk id="17" creationId="{5E94DD77-336B-4FE1-ACAE-B3E265D02CE9}"/>
          </ac:spMkLst>
        </pc:spChg>
        <pc:spChg chg="del">
          <ac:chgData name="Andres Gonzalez Duque" userId="f7880b3d-ae48-49b4-882c-dcecd6be823f" providerId="ADAL" clId="{12B0AB84-FD2A-4C5C-940E-02AB5674A4C2}" dt="2021-03-05T18:27:06.579" v="419" actId="478"/>
          <ac:spMkLst>
            <pc:docMk/>
            <pc:sldMk cId="2488041756" sldId="268"/>
            <ac:spMk id="18" creationId="{F0706B90-B04C-4708-8608-55A195355C6D}"/>
          </ac:spMkLst>
        </pc:spChg>
        <pc:spChg chg="del">
          <ac:chgData name="Andres Gonzalez Duque" userId="f7880b3d-ae48-49b4-882c-dcecd6be823f" providerId="ADAL" clId="{12B0AB84-FD2A-4C5C-940E-02AB5674A4C2}" dt="2021-03-05T18:27:06.579" v="419" actId="478"/>
          <ac:spMkLst>
            <pc:docMk/>
            <pc:sldMk cId="2488041756" sldId="268"/>
            <ac:spMk id="19" creationId="{35825CA2-409B-4115-8135-4F0B3F079E2B}"/>
          </ac:spMkLst>
        </pc:spChg>
        <pc:spChg chg="del">
          <ac:chgData name="Andres Gonzalez Duque" userId="f7880b3d-ae48-49b4-882c-dcecd6be823f" providerId="ADAL" clId="{12B0AB84-FD2A-4C5C-940E-02AB5674A4C2}" dt="2021-03-05T18:27:06.579" v="419" actId="478"/>
          <ac:spMkLst>
            <pc:docMk/>
            <pc:sldMk cId="2488041756" sldId="268"/>
            <ac:spMk id="20" creationId="{20A4677A-9821-4E9F-A890-8AAD702925D8}"/>
          </ac:spMkLst>
        </pc:spChg>
        <pc:spChg chg="del">
          <ac:chgData name="Andres Gonzalez Duque" userId="f7880b3d-ae48-49b4-882c-dcecd6be823f" providerId="ADAL" clId="{12B0AB84-FD2A-4C5C-940E-02AB5674A4C2}" dt="2021-03-05T18:27:06.579" v="419" actId="478"/>
          <ac:spMkLst>
            <pc:docMk/>
            <pc:sldMk cId="2488041756" sldId="268"/>
            <ac:spMk id="21" creationId="{FFADC7FF-E413-47DD-86A1-CCA2786A00E8}"/>
          </ac:spMkLst>
        </pc:spChg>
        <pc:spChg chg="del">
          <ac:chgData name="Andres Gonzalez Duque" userId="f7880b3d-ae48-49b4-882c-dcecd6be823f" providerId="ADAL" clId="{12B0AB84-FD2A-4C5C-940E-02AB5674A4C2}" dt="2021-03-05T18:27:06.579" v="419" actId="478"/>
          <ac:spMkLst>
            <pc:docMk/>
            <pc:sldMk cId="2488041756" sldId="268"/>
            <ac:spMk id="22" creationId="{1C5C7647-8C96-482C-A8ED-A8002E484B94}"/>
          </ac:spMkLst>
        </pc:spChg>
        <pc:spChg chg="add mod">
          <ac:chgData name="Andres Gonzalez Duque" userId="f7880b3d-ae48-49b4-882c-dcecd6be823f" providerId="ADAL" clId="{12B0AB84-FD2A-4C5C-940E-02AB5674A4C2}" dt="2021-03-05T18:27:30.112" v="484" actId="20577"/>
          <ac:spMkLst>
            <pc:docMk/>
            <pc:sldMk cId="2488041756" sldId="268"/>
            <ac:spMk id="23" creationId="{62C9317E-73AF-4908-B884-F8A541359FFB}"/>
          </ac:spMkLst>
        </pc:spChg>
        <pc:spChg chg="add mod">
          <ac:chgData name="Andres Gonzalez Duque" userId="f7880b3d-ae48-49b4-882c-dcecd6be823f" providerId="ADAL" clId="{12B0AB84-FD2A-4C5C-940E-02AB5674A4C2}" dt="2021-03-05T18:27:44.175" v="487" actId="14100"/>
          <ac:spMkLst>
            <pc:docMk/>
            <pc:sldMk cId="2488041756" sldId="268"/>
            <ac:spMk id="24" creationId="{45C90BFD-33F0-44F6-A223-69AB33CA733A}"/>
          </ac:spMkLst>
        </pc:spChg>
        <pc:spChg chg="add mod">
          <ac:chgData name="Andres Gonzalez Duque" userId="f7880b3d-ae48-49b4-882c-dcecd6be823f" providerId="ADAL" clId="{12B0AB84-FD2A-4C5C-940E-02AB5674A4C2}" dt="2021-03-05T18:28:11.384" v="501" actId="14100"/>
          <ac:spMkLst>
            <pc:docMk/>
            <pc:sldMk cId="2488041756" sldId="268"/>
            <ac:spMk id="25" creationId="{B2F92CA6-71E1-4353-B0FD-C928CDDAA986}"/>
          </ac:spMkLst>
        </pc:spChg>
        <pc:spChg chg="add del mod">
          <ac:chgData name="Andres Gonzalez Duque" userId="f7880b3d-ae48-49b4-882c-dcecd6be823f" providerId="ADAL" clId="{12B0AB84-FD2A-4C5C-940E-02AB5674A4C2}" dt="2021-03-05T18:28:49.107" v="508" actId="478"/>
          <ac:spMkLst>
            <pc:docMk/>
            <pc:sldMk cId="2488041756" sldId="268"/>
            <ac:spMk id="26" creationId="{7CB1D25E-1507-4EA6-89FE-F462ACEBBA38}"/>
          </ac:spMkLst>
        </pc:spChg>
        <pc:spChg chg="add mod">
          <ac:chgData name="Andres Gonzalez Duque" userId="f7880b3d-ae48-49b4-882c-dcecd6be823f" providerId="ADAL" clId="{12B0AB84-FD2A-4C5C-940E-02AB5674A4C2}" dt="2021-03-05T18:42:12.743" v="967" actId="6549"/>
          <ac:spMkLst>
            <pc:docMk/>
            <pc:sldMk cId="2488041756" sldId="268"/>
            <ac:spMk id="28" creationId="{1B655D70-FE2F-4EA5-B41F-A74E6E7560E3}"/>
          </ac:spMkLst>
        </pc:spChg>
        <pc:spChg chg="mod">
          <ac:chgData name="Andres Gonzalez Duque" userId="f7880b3d-ae48-49b4-882c-dcecd6be823f" providerId="ADAL" clId="{12B0AB84-FD2A-4C5C-940E-02AB5674A4C2}" dt="2021-03-05T18:33:31.254" v="572"/>
          <ac:spMkLst>
            <pc:docMk/>
            <pc:sldMk cId="2488041756" sldId="268"/>
            <ac:spMk id="35" creationId="{6B83321E-A7B8-4FCA-B9D5-B0B953DD67CA}"/>
          </ac:spMkLst>
        </pc:spChg>
        <pc:spChg chg="mod">
          <ac:chgData name="Andres Gonzalez Duque" userId="f7880b3d-ae48-49b4-882c-dcecd6be823f" providerId="ADAL" clId="{12B0AB84-FD2A-4C5C-940E-02AB5674A4C2}" dt="2021-03-05T18:33:31.254" v="572"/>
          <ac:spMkLst>
            <pc:docMk/>
            <pc:sldMk cId="2488041756" sldId="268"/>
            <ac:spMk id="36" creationId="{5E27934B-502A-4752-B3FA-E4AD1E776556}"/>
          </ac:spMkLst>
        </pc:spChg>
        <pc:spChg chg="mod">
          <ac:chgData name="Andres Gonzalez Duque" userId="f7880b3d-ae48-49b4-882c-dcecd6be823f" providerId="ADAL" clId="{12B0AB84-FD2A-4C5C-940E-02AB5674A4C2}" dt="2021-03-05T18:33:39.815" v="575"/>
          <ac:spMkLst>
            <pc:docMk/>
            <pc:sldMk cId="2488041756" sldId="268"/>
            <ac:spMk id="38" creationId="{D25C3CB0-74FD-44D0-B766-81DE44FB127B}"/>
          </ac:spMkLst>
        </pc:spChg>
        <pc:spChg chg="mod">
          <ac:chgData name="Andres Gonzalez Duque" userId="f7880b3d-ae48-49b4-882c-dcecd6be823f" providerId="ADAL" clId="{12B0AB84-FD2A-4C5C-940E-02AB5674A4C2}" dt="2021-03-05T18:33:39.815" v="575"/>
          <ac:spMkLst>
            <pc:docMk/>
            <pc:sldMk cId="2488041756" sldId="268"/>
            <ac:spMk id="39" creationId="{28CD01B4-C3FC-465C-AE18-BD7D5B5A7832}"/>
          </ac:spMkLst>
        </pc:spChg>
        <pc:spChg chg="del">
          <ac:chgData name="Andres Gonzalez Duque" userId="f7880b3d-ae48-49b4-882c-dcecd6be823f" providerId="ADAL" clId="{12B0AB84-FD2A-4C5C-940E-02AB5674A4C2}" dt="2021-03-05T18:33:38.992" v="574" actId="478"/>
          <ac:spMkLst>
            <pc:docMk/>
            <pc:sldMk cId="2488041756" sldId="268"/>
            <ac:spMk id="48" creationId="{00000000-0000-0000-0000-000000000000}"/>
          </ac:spMkLst>
        </pc:spChg>
        <pc:spChg chg="mod">
          <ac:chgData name="Andres Gonzalez Duque" userId="f7880b3d-ae48-49b4-882c-dcecd6be823f" providerId="ADAL" clId="{12B0AB84-FD2A-4C5C-940E-02AB5674A4C2}" dt="2021-03-05T18:26:52.528" v="418" actId="20577"/>
          <ac:spMkLst>
            <pc:docMk/>
            <pc:sldMk cId="2488041756" sldId="268"/>
            <ac:spMk id="50" creationId="{C1C064B4-275D-4CB4-A1B5-985BB203D515}"/>
          </ac:spMkLst>
        </pc:spChg>
        <pc:grpChg chg="add del mod">
          <ac:chgData name="Andres Gonzalez Duque" userId="f7880b3d-ae48-49b4-882c-dcecd6be823f" providerId="ADAL" clId="{12B0AB84-FD2A-4C5C-940E-02AB5674A4C2}" dt="2021-03-05T18:33:37.904" v="573" actId="478"/>
          <ac:grpSpMkLst>
            <pc:docMk/>
            <pc:sldMk cId="2488041756" sldId="268"/>
            <ac:grpSpMk id="34" creationId="{1D2EC42E-CF62-43D6-9F9B-5156544458D5}"/>
          </ac:grpSpMkLst>
        </pc:grpChg>
        <pc:grpChg chg="add mod">
          <ac:chgData name="Andres Gonzalez Duque" userId="f7880b3d-ae48-49b4-882c-dcecd6be823f" providerId="ADAL" clId="{12B0AB84-FD2A-4C5C-940E-02AB5674A4C2}" dt="2021-03-05T18:33:39.815" v="575"/>
          <ac:grpSpMkLst>
            <pc:docMk/>
            <pc:sldMk cId="2488041756" sldId="268"/>
            <ac:grpSpMk id="37" creationId="{2E565DCD-DDD3-4CD6-9D23-3FA1F751B02B}"/>
          </ac:grpSpMkLst>
        </pc:grpChg>
        <pc:picChg chg="mod ord">
          <ac:chgData name="Andres Gonzalez Duque" userId="f7880b3d-ae48-49b4-882c-dcecd6be823f" providerId="ADAL" clId="{12B0AB84-FD2A-4C5C-940E-02AB5674A4C2}" dt="2021-03-05T18:31:25.286" v="540" actId="1035"/>
          <ac:picMkLst>
            <pc:docMk/>
            <pc:sldMk cId="2488041756" sldId="268"/>
            <ac:picMk id="2" creationId="{2456DBD8-6807-440B-8ABC-21D622B78B43}"/>
          </ac:picMkLst>
        </pc:picChg>
        <pc:picChg chg="add mod modCrop">
          <ac:chgData name="Andres Gonzalez Duque" userId="f7880b3d-ae48-49b4-882c-dcecd6be823f" providerId="ADAL" clId="{12B0AB84-FD2A-4C5C-940E-02AB5674A4C2}" dt="2021-03-05T18:32:45.827" v="565" actId="1035"/>
          <ac:picMkLst>
            <pc:docMk/>
            <pc:sldMk cId="2488041756" sldId="268"/>
            <ac:picMk id="30" creationId="{CD703150-9CFC-4901-842F-32DF6C26AF50}"/>
          </ac:picMkLst>
        </pc:picChg>
        <pc:picChg chg="add mod">
          <ac:chgData name="Andres Gonzalez Duque" userId="f7880b3d-ae48-49b4-882c-dcecd6be823f" providerId="ADAL" clId="{12B0AB84-FD2A-4C5C-940E-02AB5674A4C2}" dt="2021-03-05T18:32:50.427" v="567" actId="1076"/>
          <ac:picMkLst>
            <pc:docMk/>
            <pc:sldMk cId="2488041756" sldId="268"/>
            <ac:picMk id="31" creationId="{434B66CF-B913-4BD8-A28F-883A9C58CE83}"/>
          </ac:picMkLst>
        </pc:picChg>
        <pc:picChg chg="add mod">
          <ac:chgData name="Andres Gonzalez Duque" userId="f7880b3d-ae48-49b4-882c-dcecd6be823f" providerId="ADAL" clId="{12B0AB84-FD2A-4C5C-940E-02AB5674A4C2}" dt="2021-03-05T18:32:53.920" v="569" actId="1076"/>
          <ac:picMkLst>
            <pc:docMk/>
            <pc:sldMk cId="2488041756" sldId="268"/>
            <ac:picMk id="32" creationId="{8AA7F3E7-8FE3-453A-913C-619A4E7019C2}"/>
          </ac:picMkLst>
        </pc:picChg>
        <pc:picChg chg="add mod">
          <ac:chgData name="Andres Gonzalez Duque" userId="f7880b3d-ae48-49b4-882c-dcecd6be823f" providerId="ADAL" clId="{12B0AB84-FD2A-4C5C-940E-02AB5674A4C2}" dt="2021-03-05T18:33:00.429" v="571" actId="1076"/>
          <ac:picMkLst>
            <pc:docMk/>
            <pc:sldMk cId="2488041756" sldId="268"/>
            <ac:picMk id="33" creationId="{30584FC6-8A31-4195-984E-163895938425}"/>
          </ac:picMkLst>
        </pc:picChg>
      </pc:sldChg>
      <pc:sldChg chg="del">
        <pc:chgData name="Andres Gonzalez Duque" userId="f7880b3d-ae48-49b4-882c-dcecd6be823f" providerId="ADAL" clId="{12B0AB84-FD2A-4C5C-940E-02AB5674A4C2}" dt="2021-03-05T14:56:02.582" v="1" actId="47"/>
        <pc:sldMkLst>
          <pc:docMk/>
          <pc:sldMk cId="2698459918" sldId="268"/>
        </pc:sldMkLst>
      </pc:sldChg>
      <pc:sldChg chg="addSp delSp modSp add mod">
        <pc:chgData name="Andres Gonzalez Duque" userId="f7880b3d-ae48-49b4-882c-dcecd6be823f" providerId="ADAL" clId="{12B0AB84-FD2A-4C5C-940E-02AB5674A4C2}" dt="2021-03-05T19:11:32.931" v="1297" actId="20577"/>
        <pc:sldMkLst>
          <pc:docMk/>
          <pc:sldMk cId="1872250510" sldId="269"/>
        </pc:sldMkLst>
        <pc:spChg chg="mod">
          <ac:chgData name="Andres Gonzalez Duque" userId="f7880b3d-ae48-49b4-882c-dcecd6be823f" providerId="ADAL" clId="{12B0AB84-FD2A-4C5C-940E-02AB5674A4C2}" dt="2021-03-05T19:11:32.931" v="1297" actId="20577"/>
          <ac:spMkLst>
            <pc:docMk/>
            <pc:sldMk cId="1872250510" sldId="269"/>
            <ac:spMk id="6" creationId="{00000000-0000-0000-0000-000000000000}"/>
          </ac:spMkLst>
        </pc:spChg>
        <pc:spChg chg="mod">
          <ac:chgData name="Andres Gonzalez Duque" userId="f7880b3d-ae48-49b4-882c-dcecd6be823f" providerId="ADAL" clId="{12B0AB84-FD2A-4C5C-940E-02AB5674A4C2}" dt="2021-03-05T18:40:49.220" v="896" actId="20577"/>
          <ac:spMkLst>
            <pc:docMk/>
            <pc:sldMk cId="1872250510" sldId="269"/>
            <ac:spMk id="23" creationId="{62C9317E-73AF-4908-B884-F8A541359FFB}"/>
          </ac:spMkLst>
        </pc:spChg>
        <pc:spChg chg="mod">
          <ac:chgData name="Andres Gonzalez Duque" userId="f7880b3d-ae48-49b4-882c-dcecd6be823f" providerId="ADAL" clId="{12B0AB84-FD2A-4C5C-940E-02AB5674A4C2}" dt="2021-03-05T18:34:09.014" v="588" actId="20577"/>
          <ac:spMkLst>
            <pc:docMk/>
            <pc:sldMk cId="1872250510" sldId="269"/>
            <ac:spMk id="50" creationId="{C1C064B4-275D-4CB4-A1B5-985BB203D515}"/>
          </ac:spMkLst>
        </pc:spChg>
        <pc:picChg chg="del">
          <ac:chgData name="Andres Gonzalez Duque" userId="f7880b3d-ae48-49b4-882c-dcecd6be823f" providerId="ADAL" clId="{12B0AB84-FD2A-4C5C-940E-02AB5674A4C2}" dt="2021-03-05T18:35:40.531" v="637" actId="478"/>
          <ac:picMkLst>
            <pc:docMk/>
            <pc:sldMk cId="1872250510" sldId="269"/>
            <ac:picMk id="2" creationId="{2456DBD8-6807-440B-8ABC-21D622B78B43}"/>
          </ac:picMkLst>
        </pc:picChg>
        <pc:picChg chg="mod">
          <ac:chgData name="Andres Gonzalez Duque" userId="f7880b3d-ae48-49b4-882c-dcecd6be823f" providerId="ADAL" clId="{12B0AB84-FD2A-4C5C-940E-02AB5674A4C2}" dt="2021-03-05T18:36:11.761" v="725" actId="1036"/>
          <ac:picMkLst>
            <pc:docMk/>
            <pc:sldMk cId="1872250510" sldId="269"/>
            <ac:picMk id="3" creationId="{2D26EB56-6AAC-48FC-95D0-BA8F60CAFDAA}"/>
          </ac:picMkLst>
        </pc:picChg>
        <pc:picChg chg="add mod">
          <ac:chgData name="Andres Gonzalez Duque" userId="f7880b3d-ae48-49b4-882c-dcecd6be823f" providerId="ADAL" clId="{12B0AB84-FD2A-4C5C-940E-02AB5674A4C2}" dt="2021-03-05T18:36:25.132" v="727" actId="1076"/>
          <ac:picMkLst>
            <pc:docMk/>
            <pc:sldMk cId="1872250510" sldId="269"/>
            <ac:picMk id="26" creationId="{B569367E-EF4A-4E44-BFC8-C53315F4DF97}"/>
          </ac:picMkLst>
        </pc:picChg>
        <pc:picChg chg="ord">
          <ac:chgData name="Andres Gonzalez Duque" userId="f7880b3d-ae48-49b4-882c-dcecd6be823f" providerId="ADAL" clId="{12B0AB84-FD2A-4C5C-940E-02AB5674A4C2}" dt="2021-03-05T18:36:03.192" v="657" actId="166"/>
          <ac:picMkLst>
            <pc:docMk/>
            <pc:sldMk cId="1872250510" sldId="269"/>
            <ac:picMk id="30" creationId="{CD703150-9CFC-4901-842F-32DF6C26AF50}"/>
          </ac:picMkLst>
        </pc:picChg>
        <pc:picChg chg="ord">
          <ac:chgData name="Andres Gonzalez Duque" userId="f7880b3d-ae48-49b4-882c-dcecd6be823f" providerId="ADAL" clId="{12B0AB84-FD2A-4C5C-940E-02AB5674A4C2}" dt="2021-03-05T18:36:03.192" v="657" actId="166"/>
          <ac:picMkLst>
            <pc:docMk/>
            <pc:sldMk cId="1872250510" sldId="269"/>
            <ac:picMk id="31" creationId="{434B66CF-B913-4BD8-A28F-883A9C58CE83}"/>
          </ac:picMkLst>
        </pc:picChg>
        <pc:picChg chg="ord">
          <ac:chgData name="Andres Gonzalez Duque" userId="f7880b3d-ae48-49b4-882c-dcecd6be823f" providerId="ADAL" clId="{12B0AB84-FD2A-4C5C-940E-02AB5674A4C2}" dt="2021-03-05T18:36:03.192" v="657" actId="166"/>
          <ac:picMkLst>
            <pc:docMk/>
            <pc:sldMk cId="1872250510" sldId="269"/>
            <ac:picMk id="32" creationId="{8AA7F3E7-8FE3-453A-913C-619A4E7019C2}"/>
          </ac:picMkLst>
        </pc:picChg>
        <pc:picChg chg="ord">
          <ac:chgData name="Andres Gonzalez Duque" userId="f7880b3d-ae48-49b4-882c-dcecd6be823f" providerId="ADAL" clId="{12B0AB84-FD2A-4C5C-940E-02AB5674A4C2}" dt="2021-03-05T18:36:03.192" v="657" actId="166"/>
          <ac:picMkLst>
            <pc:docMk/>
            <pc:sldMk cId="1872250510" sldId="269"/>
            <ac:picMk id="33" creationId="{30584FC6-8A31-4195-984E-163895938425}"/>
          </ac:picMkLst>
        </pc:picChg>
        <pc:picChg chg="add mod">
          <ac:chgData name="Andres Gonzalez Duque" userId="f7880b3d-ae48-49b4-882c-dcecd6be823f" providerId="ADAL" clId="{12B0AB84-FD2A-4C5C-940E-02AB5674A4C2}" dt="2021-03-05T18:36:25.132" v="727" actId="1076"/>
          <ac:picMkLst>
            <pc:docMk/>
            <pc:sldMk cId="1872250510" sldId="269"/>
            <ac:picMk id="34" creationId="{59B06AAE-5DD9-4D3D-AE0C-7EB999BA91B8}"/>
          </ac:picMkLst>
        </pc:picChg>
        <pc:picChg chg="add mod">
          <ac:chgData name="Andres Gonzalez Duque" userId="f7880b3d-ae48-49b4-882c-dcecd6be823f" providerId="ADAL" clId="{12B0AB84-FD2A-4C5C-940E-02AB5674A4C2}" dt="2021-03-05T18:36:25.132" v="727" actId="1076"/>
          <ac:picMkLst>
            <pc:docMk/>
            <pc:sldMk cId="1872250510" sldId="269"/>
            <ac:picMk id="35" creationId="{7841926B-94EC-4751-B13E-5B9C8DBF873C}"/>
          </ac:picMkLst>
        </pc:picChg>
        <pc:picChg chg="add mod">
          <ac:chgData name="Andres Gonzalez Duque" userId="f7880b3d-ae48-49b4-882c-dcecd6be823f" providerId="ADAL" clId="{12B0AB84-FD2A-4C5C-940E-02AB5674A4C2}" dt="2021-03-05T18:36:40.405" v="730" actId="1036"/>
          <ac:picMkLst>
            <pc:docMk/>
            <pc:sldMk cId="1872250510" sldId="269"/>
            <ac:picMk id="36" creationId="{B2113EAA-35B7-4A32-AAC7-BA83CCCD9E59}"/>
          </ac:picMkLst>
        </pc:picChg>
        <pc:picChg chg="add mod">
          <ac:chgData name="Andres Gonzalez Duque" userId="f7880b3d-ae48-49b4-882c-dcecd6be823f" providerId="ADAL" clId="{12B0AB84-FD2A-4C5C-940E-02AB5674A4C2}" dt="2021-03-05T18:36:36.399" v="729" actId="1076"/>
          <ac:picMkLst>
            <pc:docMk/>
            <pc:sldMk cId="1872250510" sldId="269"/>
            <ac:picMk id="40" creationId="{8892F920-5925-4EF6-B984-BBA210435819}"/>
          </ac:picMkLst>
        </pc:picChg>
      </pc:sldChg>
      <pc:sldChg chg="del">
        <pc:chgData name="Andres Gonzalez Duque" userId="f7880b3d-ae48-49b4-882c-dcecd6be823f" providerId="ADAL" clId="{12B0AB84-FD2A-4C5C-940E-02AB5674A4C2}" dt="2021-03-05T14:56:02.745" v="2" actId="47"/>
        <pc:sldMkLst>
          <pc:docMk/>
          <pc:sldMk cId="3132075602" sldId="269"/>
        </pc:sldMkLst>
      </pc:sldChg>
      <pc:sldChg chg="delSp modSp add mod">
        <pc:chgData name="Andres Gonzalez Duque" userId="f7880b3d-ae48-49b4-882c-dcecd6be823f" providerId="ADAL" clId="{12B0AB84-FD2A-4C5C-940E-02AB5674A4C2}" dt="2021-03-05T19:11:36.661" v="1299" actId="20577"/>
        <pc:sldMkLst>
          <pc:docMk/>
          <pc:sldMk cId="40059897" sldId="270"/>
        </pc:sldMkLst>
        <pc:spChg chg="mod">
          <ac:chgData name="Andres Gonzalez Duque" userId="f7880b3d-ae48-49b4-882c-dcecd6be823f" providerId="ADAL" clId="{12B0AB84-FD2A-4C5C-940E-02AB5674A4C2}" dt="2021-03-05T19:11:36.661" v="1299" actId="20577"/>
          <ac:spMkLst>
            <pc:docMk/>
            <pc:sldMk cId="40059897" sldId="270"/>
            <ac:spMk id="6" creationId="{00000000-0000-0000-0000-000000000000}"/>
          </ac:spMkLst>
        </pc:spChg>
        <pc:spChg chg="mod">
          <ac:chgData name="Andres Gonzalez Duque" userId="f7880b3d-ae48-49b4-882c-dcecd6be823f" providerId="ADAL" clId="{12B0AB84-FD2A-4C5C-940E-02AB5674A4C2}" dt="2021-03-05T18:40:57.411" v="909" actId="20577"/>
          <ac:spMkLst>
            <pc:docMk/>
            <pc:sldMk cId="40059897" sldId="270"/>
            <ac:spMk id="23" creationId="{62C9317E-73AF-4908-B884-F8A541359FFB}"/>
          </ac:spMkLst>
        </pc:spChg>
        <pc:spChg chg="mod">
          <ac:chgData name="Andres Gonzalez Duque" userId="f7880b3d-ae48-49b4-882c-dcecd6be823f" providerId="ADAL" clId="{12B0AB84-FD2A-4C5C-940E-02AB5674A4C2}" dt="2021-03-05T18:41:02.340" v="925" actId="1038"/>
          <ac:spMkLst>
            <pc:docMk/>
            <pc:sldMk cId="40059897" sldId="270"/>
            <ac:spMk id="24" creationId="{45C90BFD-33F0-44F6-A223-69AB33CA733A}"/>
          </ac:spMkLst>
        </pc:spChg>
        <pc:spChg chg="mod">
          <ac:chgData name="Andres Gonzalez Duque" userId="f7880b3d-ae48-49b4-882c-dcecd6be823f" providerId="ADAL" clId="{12B0AB84-FD2A-4C5C-940E-02AB5674A4C2}" dt="2021-03-05T18:41:02.340" v="925" actId="1038"/>
          <ac:spMkLst>
            <pc:docMk/>
            <pc:sldMk cId="40059897" sldId="270"/>
            <ac:spMk id="25" creationId="{B2F92CA6-71E1-4353-B0FD-C928CDDAA986}"/>
          </ac:spMkLst>
        </pc:spChg>
        <pc:spChg chg="mod">
          <ac:chgData name="Andres Gonzalez Duque" userId="f7880b3d-ae48-49b4-882c-dcecd6be823f" providerId="ADAL" clId="{12B0AB84-FD2A-4C5C-940E-02AB5674A4C2}" dt="2021-03-05T18:42:18.656" v="968" actId="6549"/>
          <ac:spMkLst>
            <pc:docMk/>
            <pc:sldMk cId="40059897" sldId="270"/>
            <ac:spMk id="28" creationId="{1B655D70-FE2F-4EA5-B41F-A74E6E7560E3}"/>
          </ac:spMkLst>
        </pc:spChg>
        <pc:spChg chg="mod">
          <ac:chgData name="Andres Gonzalez Duque" userId="f7880b3d-ae48-49b4-882c-dcecd6be823f" providerId="ADAL" clId="{12B0AB84-FD2A-4C5C-940E-02AB5674A4C2}" dt="2021-03-05T18:37:21.348" v="736" actId="20577"/>
          <ac:spMkLst>
            <pc:docMk/>
            <pc:sldMk cId="40059897" sldId="270"/>
            <ac:spMk id="50" creationId="{C1C064B4-275D-4CB4-A1B5-985BB203D515}"/>
          </ac:spMkLst>
        </pc:spChg>
        <pc:picChg chg="mod">
          <ac:chgData name="Andres Gonzalez Duque" userId="f7880b3d-ae48-49b4-882c-dcecd6be823f" providerId="ADAL" clId="{12B0AB84-FD2A-4C5C-940E-02AB5674A4C2}" dt="2021-03-05T18:40:04.463" v="872" actId="1035"/>
          <ac:picMkLst>
            <pc:docMk/>
            <pc:sldMk cId="40059897" sldId="270"/>
            <ac:picMk id="2" creationId="{01CCBE41-A7E3-4F71-A884-E0FADDE17659}"/>
          </ac:picMkLst>
        </pc:picChg>
        <pc:picChg chg="del">
          <ac:chgData name="Andres Gonzalez Duque" userId="f7880b3d-ae48-49b4-882c-dcecd6be823f" providerId="ADAL" clId="{12B0AB84-FD2A-4C5C-940E-02AB5674A4C2}" dt="2021-03-05T18:39:31.570" v="739" actId="478"/>
          <ac:picMkLst>
            <pc:docMk/>
            <pc:sldMk cId="40059897" sldId="270"/>
            <ac:picMk id="3" creationId="{2D26EB56-6AAC-48FC-95D0-BA8F60CAFDAA}"/>
          </ac:picMkLst>
        </pc:picChg>
        <pc:picChg chg="ord">
          <ac:chgData name="Andres Gonzalez Duque" userId="f7880b3d-ae48-49b4-882c-dcecd6be823f" providerId="ADAL" clId="{12B0AB84-FD2A-4C5C-940E-02AB5674A4C2}" dt="2021-03-05T18:39:53.190" v="790" actId="166"/>
          <ac:picMkLst>
            <pc:docMk/>
            <pc:sldMk cId="40059897" sldId="270"/>
            <ac:picMk id="26" creationId="{B569367E-EF4A-4E44-BFC8-C53315F4DF97}"/>
          </ac:picMkLst>
        </pc:picChg>
        <pc:picChg chg="ord">
          <ac:chgData name="Andres Gonzalez Duque" userId="f7880b3d-ae48-49b4-882c-dcecd6be823f" providerId="ADAL" clId="{12B0AB84-FD2A-4C5C-940E-02AB5674A4C2}" dt="2021-03-05T18:39:53.190" v="790" actId="166"/>
          <ac:picMkLst>
            <pc:docMk/>
            <pc:sldMk cId="40059897" sldId="270"/>
            <ac:picMk id="30" creationId="{CD703150-9CFC-4901-842F-32DF6C26AF50}"/>
          </ac:picMkLst>
        </pc:picChg>
        <pc:picChg chg="ord">
          <ac:chgData name="Andres Gonzalez Duque" userId="f7880b3d-ae48-49b4-882c-dcecd6be823f" providerId="ADAL" clId="{12B0AB84-FD2A-4C5C-940E-02AB5674A4C2}" dt="2021-03-05T18:39:53.190" v="790" actId="166"/>
          <ac:picMkLst>
            <pc:docMk/>
            <pc:sldMk cId="40059897" sldId="270"/>
            <ac:picMk id="31" creationId="{434B66CF-B913-4BD8-A28F-883A9C58CE83}"/>
          </ac:picMkLst>
        </pc:picChg>
        <pc:picChg chg="ord">
          <ac:chgData name="Andres Gonzalez Duque" userId="f7880b3d-ae48-49b4-882c-dcecd6be823f" providerId="ADAL" clId="{12B0AB84-FD2A-4C5C-940E-02AB5674A4C2}" dt="2021-03-05T18:39:53.190" v="790" actId="166"/>
          <ac:picMkLst>
            <pc:docMk/>
            <pc:sldMk cId="40059897" sldId="270"/>
            <ac:picMk id="32" creationId="{8AA7F3E7-8FE3-453A-913C-619A4E7019C2}"/>
          </ac:picMkLst>
        </pc:picChg>
        <pc:picChg chg="ord">
          <ac:chgData name="Andres Gonzalez Duque" userId="f7880b3d-ae48-49b4-882c-dcecd6be823f" providerId="ADAL" clId="{12B0AB84-FD2A-4C5C-940E-02AB5674A4C2}" dt="2021-03-05T18:39:53.190" v="790" actId="166"/>
          <ac:picMkLst>
            <pc:docMk/>
            <pc:sldMk cId="40059897" sldId="270"/>
            <ac:picMk id="33" creationId="{30584FC6-8A31-4195-984E-163895938425}"/>
          </ac:picMkLst>
        </pc:picChg>
        <pc:picChg chg="del">
          <ac:chgData name="Andres Gonzalez Duque" userId="f7880b3d-ae48-49b4-882c-dcecd6be823f" providerId="ADAL" clId="{12B0AB84-FD2A-4C5C-940E-02AB5674A4C2}" dt="2021-03-05T18:39:35.581" v="740" actId="478"/>
          <ac:picMkLst>
            <pc:docMk/>
            <pc:sldMk cId="40059897" sldId="270"/>
            <ac:picMk id="34" creationId="{59B06AAE-5DD9-4D3D-AE0C-7EB999BA91B8}"/>
          </ac:picMkLst>
        </pc:picChg>
        <pc:picChg chg="del">
          <ac:chgData name="Andres Gonzalez Duque" userId="f7880b3d-ae48-49b4-882c-dcecd6be823f" providerId="ADAL" clId="{12B0AB84-FD2A-4C5C-940E-02AB5674A4C2}" dt="2021-03-05T18:39:35.581" v="740" actId="478"/>
          <ac:picMkLst>
            <pc:docMk/>
            <pc:sldMk cId="40059897" sldId="270"/>
            <ac:picMk id="35" creationId="{7841926B-94EC-4751-B13E-5B9C8DBF873C}"/>
          </ac:picMkLst>
        </pc:picChg>
        <pc:picChg chg="del">
          <ac:chgData name="Andres Gonzalez Duque" userId="f7880b3d-ae48-49b4-882c-dcecd6be823f" providerId="ADAL" clId="{12B0AB84-FD2A-4C5C-940E-02AB5674A4C2}" dt="2021-03-05T18:39:39.409" v="741" actId="478"/>
          <ac:picMkLst>
            <pc:docMk/>
            <pc:sldMk cId="40059897" sldId="270"/>
            <ac:picMk id="36" creationId="{B2113EAA-35B7-4A32-AAC7-BA83CCCD9E59}"/>
          </ac:picMkLst>
        </pc:picChg>
        <pc:picChg chg="del">
          <ac:chgData name="Andres Gonzalez Duque" userId="f7880b3d-ae48-49b4-882c-dcecd6be823f" providerId="ADAL" clId="{12B0AB84-FD2A-4C5C-940E-02AB5674A4C2}" dt="2021-03-05T18:39:39.409" v="741" actId="478"/>
          <ac:picMkLst>
            <pc:docMk/>
            <pc:sldMk cId="40059897" sldId="270"/>
            <ac:picMk id="40" creationId="{8892F920-5925-4EF6-B984-BBA210435819}"/>
          </ac:picMkLst>
        </pc:picChg>
      </pc:sldChg>
      <pc:sldChg chg="del">
        <pc:chgData name="Andres Gonzalez Duque" userId="f7880b3d-ae48-49b4-882c-dcecd6be823f" providerId="ADAL" clId="{12B0AB84-FD2A-4C5C-940E-02AB5674A4C2}" dt="2021-03-05T14:56:02.899" v="3" actId="47"/>
        <pc:sldMkLst>
          <pc:docMk/>
          <pc:sldMk cId="1967628553" sldId="270"/>
        </pc:sldMkLst>
      </pc:sldChg>
      <pc:sldChg chg="addSp delSp modSp add mod">
        <pc:chgData name="Andres Gonzalez Duque" userId="f7880b3d-ae48-49b4-882c-dcecd6be823f" providerId="ADAL" clId="{12B0AB84-FD2A-4C5C-940E-02AB5674A4C2}" dt="2021-03-05T19:11:40.152" v="1301" actId="20577"/>
        <pc:sldMkLst>
          <pc:docMk/>
          <pc:sldMk cId="740721664" sldId="271"/>
        </pc:sldMkLst>
        <pc:spChg chg="mod">
          <ac:chgData name="Andres Gonzalez Duque" userId="f7880b3d-ae48-49b4-882c-dcecd6be823f" providerId="ADAL" clId="{12B0AB84-FD2A-4C5C-940E-02AB5674A4C2}" dt="2021-03-05T19:11:40.152" v="1301" actId="20577"/>
          <ac:spMkLst>
            <pc:docMk/>
            <pc:sldMk cId="740721664" sldId="271"/>
            <ac:spMk id="6" creationId="{00000000-0000-0000-0000-000000000000}"/>
          </ac:spMkLst>
        </pc:spChg>
        <pc:spChg chg="add del mod">
          <ac:chgData name="Andres Gonzalez Duque" userId="f7880b3d-ae48-49b4-882c-dcecd6be823f" providerId="ADAL" clId="{12B0AB84-FD2A-4C5C-940E-02AB5674A4C2}" dt="2021-03-05T18:45:21.680" v="1028" actId="1076"/>
          <ac:spMkLst>
            <pc:docMk/>
            <pc:sldMk cId="740721664" sldId="271"/>
            <ac:spMk id="13" creationId="{00000000-0000-0000-0000-000000000000}"/>
          </ac:spMkLst>
        </pc:spChg>
        <pc:spChg chg="mod">
          <ac:chgData name="Andres Gonzalez Duque" userId="f7880b3d-ae48-49b4-882c-dcecd6be823f" providerId="ADAL" clId="{12B0AB84-FD2A-4C5C-940E-02AB5674A4C2}" dt="2021-03-05T18:41:12.751" v="938" actId="20577"/>
          <ac:spMkLst>
            <pc:docMk/>
            <pc:sldMk cId="740721664" sldId="271"/>
            <ac:spMk id="23" creationId="{62C9317E-73AF-4908-B884-F8A541359FFB}"/>
          </ac:spMkLst>
        </pc:spChg>
        <pc:spChg chg="mod">
          <ac:chgData name="Andres Gonzalez Duque" userId="f7880b3d-ae48-49b4-882c-dcecd6be823f" providerId="ADAL" clId="{12B0AB84-FD2A-4C5C-940E-02AB5674A4C2}" dt="2021-03-05T18:41:49.339" v="962" actId="14100"/>
          <ac:spMkLst>
            <pc:docMk/>
            <pc:sldMk cId="740721664" sldId="271"/>
            <ac:spMk id="24" creationId="{45C90BFD-33F0-44F6-A223-69AB33CA733A}"/>
          </ac:spMkLst>
        </pc:spChg>
        <pc:spChg chg="mod">
          <ac:chgData name="Andres Gonzalez Duque" userId="f7880b3d-ae48-49b4-882c-dcecd6be823f" providerId="ADAL" clId="{12B0AB84-FD2A-4C5C-940E-02AB5674A4C2}" dt="2021-03-05T18:45:24.708" v="1029" actId="14100"/>
          <ac:spMkLst>
            <pc:docMk/>
            <pc:sldMk cId="740721664" sldId="271"/>
            <ac:spMk id="25" creationId="{B2F92CA6-71E1-4353-B0FD-C928CDDAA986}"/>
          </ac:spMkLst>
        </pc:spChg>
        <pc:spChg chg="mod">
          <ac:chgData name="Andres Gonzalez Duque" userId="f7880b3d-ae48-49b4-882c-dcecd6be823f" providerId="ADAL" clId="{12B0AB84-FD2A-4C5C-940E-02AB5674A4C2}" dt="2021-03-05T18:45:48.507" v="1031" actId="14100"/>
          <ac:spMkLst>
            <pc:docMk/>
            <pc:sldMk cId="740721664" sldId="271"/>
            <ac:spMk id="28" creationId="{1B655D70-FE2F-4EA5-B41F-A74E6E7560E3}"/>
          </ac:spMkLst>
        </pc:spChg>
        <pc:spChg chg="add mod">
          <ac:chgData name="Andres Gonzalez Duque" userId="f7880b3d-ae48-49b4-882c-dcecd6be823f" providerId="ADAL" clId="{12B0AB84-FD2A-4C5C-940E-02AB5674A4C2}" dt="2021-03-05T18:43:11.021" v="990" actId="20577"/>
          <ac:spMkLst>
            <pc:docMk/>
            <pc:sldMk cId="740721664" sldId="271"/>
            <ac:spMk id="34" creationId="{F9EA4165-9931-4B27-8132-AB757944AEFA}"/>
          </ac:spMkLst>
        </pc:spChg>
        <pc:spChg chg="add mod">
          <ac:chgData name="Andres Gonzalez Duque" userId="f7880b3d-ae48-49b4-882c-dcecd6be823f" providerId="ADAL" clId="{12B0AB84-FD2A-4C5C-940E-02AB5674A4C2}" dt="2021-03-05T18:43:27.319" v="995" actId="14100"/>
          <ac:spMkLst>
            <pc:docMk/>
            <pc:sldMk cId="740721664" sldId="271"/>
            <ac:spMk id="35" creationId="{0BC88711-8E5B-4C2A-884B-C4B30435FB1C}"/>
          </ac:spMkLst>
        </pc:spChg>
        <pc:spChg chg="add mod">
          <ac:chgData name="Andres Gonzalez Duque" userId="f7880b3d-ae48-49b4-882c-dcecd6be823f" providerId="ADAL" clId="{12B0AB84-FD2A-4C5C-940E-02AB5674A4C2}" dt="2021-03-05T18:44:00.302" v="1008" actId="20577"/>
          <ac:spMkLst>
            <pc:docMk/>
            <pc:sldMk cId="740721664" sldId="271"/>
            <ac:spMk id="36" creationId="{12DA07E2-541B-49E1-BA85-85E741346C15}"/>
          </ac:spMkLst>
        </pc:spChg>
        <pc:spChg chg="add mod">
          <ac:chgData name="Andres Gonzalez Duque" userId="f7880b3d-ae48-49b4-882c-dcecd6be823f" providerId="ADAL" clId="{12B0AB84-FD2A-4C5C-940E-02AB5674A4C2}" dt="2021-03-05T18:44:12.402" v="1011" actId="14100"/>
          <ac:spMkLst>
            <pc:docMk/>
            <pc:sldMk cId="740721664" sldId="271"/>
            <ac:spMk id="40" creationId="{FC9B73F5-4FC3-4DF5-B0FC-E383C5552332}"/>
          </ac:spMkLst>
        </pc:spChg>
        <pc:spChg chg="add mod">
          <ac:chgData name="Andres Gonzalez Duque" userId="f7880b3d-ae48-49b4-882c-dcecd6be823f" providerId="ADAL" clId="{12B0AB84-FD2A-4C5C-940E-02AB5674A4C2}" dt="2021-03-05T18:44:44.290" v="1019" actId="20577"/>
          <ac:spMkLst>
            <pc:docMk/>
            <pc:sldMk cId="740721664" sldId="271"/>
            <ac:spMk id="41" creationId="{4683FE2E-45CE-4D39-868D-35F150CA0D7F}"/>
          </ac:spMkLst>
        </pc:spChg>
        <pc:spChg chg="add mod">
          <ac:chgData name="Andres Gonzalez Duque" userId="f7880b3d-ae48-49b4-882c-dcecd6be823f" providerId="ADAL" clId="{12B0AB84-FD2A-4C5C-940E-02AB5674A4C2}" dt="2021-03-05T18:45:00.011" v="1022" actId="14100"/>
          <ac:spMkLst>
            <pc:docMk/>
            <pc:sldMk cId="740721664" sldId="271"/>
            <ac:spMk id="42" creationId="{E6277196-BF54-4B0D-835A-C39F29482A05}"/>
          </ac:spMkLst>
        </pc:spChg>
        <pc:spChg chg="mod">
          <ac:chgData name="Andres Gonzalez Duque" userId="f7880b3d-ae48-49b4-882c-dcecd6be823f" providerId="ADAL" clId="{12B0AB84-FD2A-4C5C-940E-02AB5674A4C2}" dt="2021-03-05T18:40:33.539" v="880" actId="20577"/>
          <ac:spMkLst>
            <pc:docMk/>
            <pc:sldMk cId="740721664" sldId="271"/>
            <ac:spMk id="50" creationId="{C1C064B4-275D-4CB4-A1B5-985BB203D515}"/>
          </ac:spMkLst>
        </pc:spChg>
        <pc:picChg chg="del">
          <ac:chgData name="Andres Gonzalez Duque" userId="f7880b3d-ae48-49b4-882c-dcecd6be823f" providerId="ADAL" clId="{12B0AB84-FD2A-4C5C-940E-02AB5674A4C2}" dt="2021-03-05T18:42:01.444" v="964" actId="478"/>
          <ac:picMkLst>
            <pc:docMk/>
            <pc:sldMk cId="740721664" sldId="271"/>
            <ac:picMk id="2" creationId="{01CCBE41-A7E3-4F71-A884-E0FADDE17659}"/>
          </ac:picMkLst>
        </pc:picChg>
        <pc:picChg chg="mod">
          <ac:chgData name="Andres Gonzalez Duque" userId="f7880b3d-ae48-49b4-882c-dcecd6be823f" providerId="ADAL" clId="{12B0AB84-FD2A-4C5C-940E-02AB5674A4C2}" dt="2021-03-05T18:51:30.817" v="1033" actId="14100"/>
          <ac:picMkLst>
            <pc:docMk/>
            <pc:sldMk cId="740721664" sldId="271"/>
            <ac:picMk id="3" creationId="{B5C96808-1DAD-4B79-85CA-B4B5906653BB}"/>
          </ac:picMkLst>
        </pc:picChg>
        <pc:picChg chg="del">
          <ac:chgData name="Andres Gonzalez Duque" userId="f7880b3d-ae48-49b4-882c-dcecd6be823f" providerId="ADAL" clId="{12B0AB84-FD2A-4C5C-940E-02AB5674A4C2}" dt="2021-03-05T18:42:05.389" v="965" actId="478"/>
          <ac:picMkLst>
            <pc:docMk/>
            <pc:sldMk cId="740721664" sldId="271"/>
            <ac:picMk id="26" creationId="{B569367E-EF4A-4E44-BFC8-C53315F4DF97}"/>
          </ac:picMkLst>
        </pc:picChg>
        <pc:picChg chg="del">
          <ac:chgData name="Andres Gonzalez Duque" userId="f7880b3d-ae48-49b4-882c-dcecd6be823f" providerId="ADAL" clId="{12B0AB84-FD2A-4C5C-940E-02AB5674A4C2}" dt="2021-03-05T18:42:05.389" v="965" actId="478"/>
          <ac:picMkLst>
            <pc:docMk/>
            <pc:sldMk cId="740721664" sldId="271"/>
            <ac:picMk id="30" creationId="{CD703150-9CFC-4901-842F-32DF6C26AF50}"/>
          </ac:picMkLst>
        </pc:picChg>
        <pc:picChg chg="del">
          <ac:chgData name="Andres Gonzalez Duque" userId="f7880b3d-ae48-49b4-882c-dcecd6be823f" providerId="ADAL" clId="{12B0AB84-FD2A-4C5C-940E-02AB5674A4C2}" dt="2021-03-05T18:42:05.389" v="965" actId="478"/>
          <ac:picMkLst>
            <pc:docMk/>
            <pc:sldMk cId="740721664" sldId="271"/>
            <ac:picMk id="31" creationId="{434B66CF-B913-4BD8-A28F-883A9C58CE83}"/>
          </ac:picMkLst>
        </pc:picChg>
        <pc:picChg chg="del">
          <ac:chgData name="Andres Gonzalez Duque" userId="f7880b3d-ae48-49b4-882c-dcecd6be823f" providerId="ADAL" clId="{12B0AB84-FD2A-4C5C-940E-02AB5674A4C2}" dt="2021-03-05T18:42:05.389" v="965" actId="478"/>
          <ac:picMkLst>
            <pc:docMk/>
            <pc:sldMk cId="740721664" sldId="271"/>
            <ac:picMk id="32" creationId="{8AA7F3E7-8FE3-453A-913C-619A4E7019C2}"/>
          </ac:picMkLst>
        </pc:picChg>
        <pc:picChg chg="del">
          <ac:chgData name="Andres Gonzalez Duque" userId="f7880b3d-ae48-49b4-882c-dcecd6be823f" providerId="ADAL" clId="{12B0AB84-FD2A-4C5C-940E-02AB5674A4C2}" dt="2021-03-05T18:42:05.389" v="965" actId="478"/>
          <ac:picMkLst>
            <pc:docMk/>
            <pc:sldMk cId="740721664" sldId="271"/>
            <ac:picMk id="33" creationId="{30584FC6-8A31-4195-984E-163895938425}"/>
          </ac:picMkLst>
        </pc:picChg>
        <pc:picChg chg="add mod">
          <ac:chgData name="Andres Gonzalez Duque" userId="f7880b3d-ae48-49b4-882c-dcecd6be823f" providerId="ADAL" clId="{12B0AB84-FD2A-4C5C-940E-02AB5674A4C2}" dt="2021-03-05T18:51:55.177" v="1035" actId="1076"/>
          <ac:picMkLst>
            <pc:docMk/>
            <pc:sldMk cId="740721664" sldId="271"/>
            <ac:picMk id="43" creationId="{4F44FEC9-FA61-4B99-B9E7-6A7B94622E4F}"/>
          </ac:picMkLst>
        </pc:picChg>
        <pc:picChg chg="add mod">
          <ac:chgData name="Andres Gonzalez Duque" userId="f7880b3d-ae48-49b4-882c-dcecd6be823f" providerId="ADAL" clId="{12B0AB84-FD2A-4C5C-940E-02AB5674A4C2}" dt="2021-03-05T18:51:55.177" v="1035" actId="1076"/>
          <ac:picMkLst>
            <pc:docMk/>
            <pc:sldMk cId="740721664" sldId="271"/>
            <ac:picMk id="44" creationId="{53BBDAFB-BA6A-4847-B916-3777A0070ADC}"/>
          </ac:picMkLst>
        </pc:picChg>
        <pc:picChg chg="add mod">
          <ac:chgData name="Andres Gonzalez Duque" userId="f7880b3d-ae48-49b4-882c-dcecd6be823f" providerId="ADAL" clId="{12B0AB84-FD2A-4C5C-940E-02AB5674A4C2}" dt="2021-03-05T18:51:55.177" v="1035" actId="1076"/>
          <ac:picMkLst>
            <pc:docMk/>
            <pc:sldMk cId="740721664" sldId="271"/>
            <ac:picMk id="45" creationId="{75BAD325-8131-450A-855F-FEE9A0073F93}"/>
          </ac:picMkLst>
        </pc:picChg>
        <pc:picChg chg="add mod">
          <ac:chgData name="Andres Gonzalez Duque" userId="f7880b3d-ae48-49b4-882c-dcecd6be823f" providerId="ADAL" clId="{12B0AB84-FD2A-4C5C-940E-02AB5674A4C2}" dt="2021-03-05T18:51:55.177" v="1035" actId="1076"/>
          <ac:picMkLst>
            <pc:docMk/>
            <pc:sldMk cId="740721664" sldId="271"/>
            <ac:picMk id="46" creationId="{A32329AE-61C0-446B-81A8-774DEBD2E37A}"/>
          </ac:picMkLst>
        </pc:picChg>
        <pc:picChg chg="add mod">
          <ac:chgData name="Andres Gonzalez Duque" userId="f7880b3d-ae48-49b4-882c-dcecd6be823f" providerId="ADAL" clId="{12B0AB84-FD2A-4C5C-940E-02AB5674A4C2}" dt="2021-03-05T18:51:55.177" v="1035" actId="1076"/>
          <ac:picMkLst>
            <pc:docMk/>
            <pc:sldMk cId="740721664" sldId="271"/>
            <ac:picMk id="47" creationId="{1F471579-63E9-4779-BFB0-A27A351E37BC}"/>
          </ac:picMkLst>
        </pc:picChg>
      </pc:sldChg>
      <pc:sldChg chg="del">
        <pc:chgData name="Andres Gonzalez Duque" userId="f7880b3d-ae48-49b4-882c-dcecd6be823f" providerId="ADAL" clId="{12B0AB84-FD2A-4C5C-940E-02AB5674A4C2}" dt="2021-03-05T14:56:03.147" v="5" actId="47"/>
        <pc:sldMkLst>
          <pc:docMk/>
          <pc:sldMk cId="1556766412" sldId="271"/>
        </pc:sldMkLst>
      </pc:sldChg>
      <pc:sldChg chg="addSp delSp modSp add mod">
        <pc:chgData name="Andres Gonzalez Duque" userId="f7880b3d-ae48-49b4-882c-dcecd6be823f" providerId="ADAL" clId="{12B0AB84-FD2A-4C5C-940E-02AB5674A4C2}" dt="2021-03-05T19:11:47.653" v="1303" actId="20577"/>
        <pc:sldMkLst>
          <pc:docMk/>
          <pc:sldMk cId="2317909622" sldId="272"/>
        </pc:sldMkLst>
        <pc:spChg chg="mod">
          <ac:chgData name="Andres Gonzalez Duque" userId="f7880b3d-ae48-49b4-882c-dcecd6be823f" providerId="ADAL" clId="{12B0AB84-FD2A-4C5C-940E-02AB5674A4C2}" dt="2021-03-05T19:11:47.653" v="1303" actId="20577"/>
          <ac:spMkLst>
            <pc:docMk/>
            <pc:sldMk cId="2317909622" sldId="272"/>
            <ac:spMk id="6" creationId="{00000000-0000-0000-0000-000000000000}"/>
          </ac:spMkLst>
        </pc:spChg>
        <pc:spChg chg="mod">
          <ac:chgData name="Andres Gonzalez Duque" userId="f7880b3d-ae48-49b4-882c-dcecd6be823f" providerId="ADAL" clId="{12B0AB84-FD2A-4C5C-940E-02AB5674A4C2}" dt="2021-03-05T18:53:31.904" v="1062" actId="20577"/>
          <ac:spMkLst>
            <pc:docMk/>
            <pc:sldMk cId="2317909622" sldId="272"/>
            <ac:spMk id="23" creationId="{62C9317E-73AF-4908-B884-F8A541359FFB}"/>
          </ac:spMkLst>
        </pc:spChg>
        <pc:spChg chg="mod">
          <ac:chgData name="Andres Gonzalez Duque" userId="f7880b3d-ae48-49b4-882c-dcecd6be823f" providerId="ADAL" clId="{12B0AB84-FD2A-4C5C-940E-02AB5674A4C2}" dt="2021-03-05T18:53:49.004" v="1140" actId="1038"/>
          <ac:spMkLst>
            <pc:docMk/>
            <pc:sldMk cId="2317909622" sldId="272"/>
            <ac:spMk id="24" creationId="{45C90BFD-33F0-44F6-A223-69AB33CA733A}"/>
          </ac:spMkLst>
        </pc:spChg>
        <pc:spChg chg="mod">
          <ac:chgData name="Andres Gonzalez Duque" userId="f7880b3d-ae48-49b4-882c-dcecd6be823f" providerId="ADAL" clId="{12B0AB84-FD2A-4C5C-940E-02AB5674A4C2}" dt="2021-03-05T18:59:30.872" v="1211" actId="1076"/>
          <ac:spMkLst>
            <pc:docMk/>
            <pc:sldMk cId="2317909622" sldId="272"/>
            <ac:spMk id="25" creationId="{B2F92CA6-71E1-4353-B0FD-C928CDDAA986}"/>
          </ac:spMkLst>
        </pc:spChg>
        <pc:spChg chg="add mod">
          <ac:chgData name="Andres Gonzalez Duque" userId="f7880b3d-ae48-49b4-882c-dcecd6be823f" providerId="ADAL" clId="{12B0AB84-FD2A-4C5C-940E-02AB5674A4C2}" dt="2021-03-05T18:54:39.599" v="1150" actId="20577"/>
          <ac:spMkLst>
            <pc:docMk/>
            <pc:sldMk cId="2317909622" sldId="272"/>
            <ac:spMk id="32" creationId="{94BD00AB-16E8-40EF-881F-62791F6DB0D2}"/>
          </ac:spMkLst>
        </pc:spChg>
        <pc:spChg chg="add mod">
          <ac:chgData name="Andres Gonzalez Duque" userId="f7880b3d-ae48-49b4-882c-dcecd6be823f" providerId="ADAL" clId="{12B0AB84-FD2A-4C5C-940E-02AB5674A4C2}" dt="2021-03-05T18:54:46.087" v="1152" actId="14100"/>
          <ac:spMkLst>
            <pc:docMk/>
            <pc:sldMk cId="2317909622" sldId="272"/>
            <ac:spMk id="33" creationId="{D0A8AD01-3342-40B9-9517-3B166ABDFAA0}"/>
          </ac:spMkLst>
        </pc:spChg>
        <pc:spChg chg="del">
          <ac:chgData name="Andres Gonzalez Duque" userId="f7880b3d-ae48-49b4-882c-dcecd6be823f" providerId="ADAL" clId="{12B0AB84-FD2A-4C5C-940E-02AB5674A4C2}" dt="2021-03-05T18:53:35.628" v="1063" actId="478"/>
          <ac:spMkLst>
            <pc:docMk/>
            <pc:sldMk cId="2317909622" sldId="272"/>
            <ac:spMk id="34" creationId="{F9EA4165-9931-4B27-8132-AB757944AEFA}"/>
          </ac:spMkLst>
        </pc:spChg>
        <pc:spChg chg="del">
          <ac:chgData name="Andres Gonzalez Duque" userId="f7880b3d-ae48-49b4-882c-dcecd6be823f" providerId="ADAL" clId="{12B0AB84-FD2A-4C5C-940E-02AB5674A4C2}" dt="2021-03-05T18:53:39.389" v="1064" actId="478"/>
          <ac:spMkLst>
            <pc:docMk/>
            <pc:sldMk cId="2317909622" sldId="272"/>
            <ac:spMk id="35" creationId="{0BC88711-8E5B-4C2A-884B-C4B30435FB1C}"/>
          </ac:spMkLst>
        </pc:spChg>
        <pc:spChg chg="del">
          <ac:chgData name="Andres Gonzalez Duque" userId="f7880b3d-ae48-49b4-882c-dcecd6be823f" providerId="ADAL" clId="{12B0AB84-FD2A-4C5C-940E-02AB5674A4C2}" dt="2021-03-05T18:54:58.304" v="1156" actId="478"/>
          <ac:spMkLst>
            <pc:docMk/>
            <pc:sldMk cId="2317909622" sldId="272"/>
            <ac:spMk id="36" creationId="{12DA07E2-541B-49E1-BA85-85E741346C15}"/>
          </ac:spMkLst>
        </pc:spChg>
        <pc:spChg chg="del">
          <ac:chgData name="Andres Gonzalez Duque" userId="f7880b3d-ae48-49b4-882c-dcecd6be823f" providerId="ADAL" clId="{12B0AB84-FD2A-4C5C-940E-02AB5674A4C2}" dt="2021-03-05T18:54:56.266" v="1155" actId="478"/>
          <ac:spMkLst>
            <pc:docMk/>
            <pc:sldMk cId="2317909622" sldId="272"/>
            <ac:spMk id="40" creationId="{FC9B73F5-4FC3-4DF5-B0FC-E383C5552332}"/>
          </ac:spMkLst>
        </pc:spChg>
        <pc:spChg chg="del">
          <ac:chgData name="Andres Gonzalez Duque" userId="f7880b3d-ae48-49b4-882c-dcecd6be823f" providerId="ADAL" clId="{12B0AB84-FD2A-4C5C-940E-02AB5674A4C2}" dt="2021-03-05T18:54:52.577" v="1154" actId="478"/>
          <ac:spMkLst>
            <pc:docMk/>
            <pc:sldMk cId="2317909622" sldId="272"/>
            <ac:spMk id="41" creationId="{4683FE2E-45CE-4D39-868D-35F150CA0D7F}"/>
          </ac:spMkLst>
        </pc:spChg>
        <pc:spChg chg="del">
          <ac:chgData name="Andres Gonzalez Duque" userId="f7880b3d-ae48-49b4-882c-dcecd6be823f" providerId="ADAL" clId="{12B0AB84-FD2A-4C5C-940E-02AB5674A4C2}" dt="2021-03-05T18:54:50.448" v="1153" actId="478"/>
          <ac:spMkLst>
            <pc:docMk/>
            <pc:sldMk cId="2317909622" sldId="272"/>
            <ac:spMk id="42" creationId="{E6277196-BF54-4B0D-835A-C39F29482A05}"/>
          </ac:spMkLst>
        </pc:spChg>
        <pc:spChg chg="mod">
          <ac:chgData name="Andres Gonzalez Duque" userId="f7880b3d-ae48-49b4-882c-dcecd6be823f" providerId="ADAL" clId="{12B0AB84-FD2A-4C5C-940E-02AB5674A4C2}" dt="2021-03-05T18:59:22.058" v="1210" actId="14100"/>
          <ac:spMkLst>
            <pc:docMk/>
            <pc:sldMk cId="2317909622" sldId="272"/>
            <ac:spMk id="49" creationId="{568095B2-7DDB-4FD8-A68B-F79113AFBF93}"/>
          </ac:spMkLst>
        </pc:spChg>
        <pc:spChg chg="mod">
          <ac:chgData name="Andres Gonzalez Duque" userId="f7880b3d-ae48-49b4-882c-dcecd6be823f" providerId="ADAL" clId="{12B0AB84-FD2A-4C5C-940E-02AB5674A4C2}" dt="2021-03-05T18:53:03.228" v="1051" actId="20577"/>
          <ac:spMkLst>
            <pc:docMk/>
            <pc:sldMk cId="2317909622" sldId="272"/>
            <ac:spMk id="50" creationId="{C1C064B4-275D-4CB4-A1B5-985BB203D515}"/>
          </ac:spMkLst>
        </pc:spChg>
        <pc:grpChg chg="add mod">
          <ac:chgData name="Andres Gonzalez Duque" userId="f7880b3d-ae48-49b4-882c-dcecd6be823f" providerId="ADAL" clId="{12B0AB84-FD2A-4C5C-940E-02AB5674A4C2}" dt="2021-03-05T18:59:22.058" v="1210" actId="14100"/>
          <ac:grpSpMkLst>
            <pc:docMk/>
            <pc:sldMk cId="2317909622" sldId="272"/>
            <ac:grpSpMk id="48" creationId="{21373055-9593-4954-B8D4-806BA698730F}"/>
          </ac:grpSpMkLst>
        </pc:grpChg>
        <pc:picChg chg="del mod">
          <ac:chgData name="Andres Gonzalez Duque" userId="f7880b3d-ae48-49b4-882c-dcecd6be823f" providerId="ADAL" clId="{12B0AB84-FD2A-4C5C-940E-02AB5674A4C2}" dt="2021-03-05T19:01:32.555" v="1217" actId="478"/>
          <ac:picMkLst>
            <pc:docMk/>
            <pc:sldMk cId="2317909622" sldId="272"/>
            <ac:picMk id="2" creationId="{730143F7-00F3-43CB-AD69-55478F881749}"/>
          </ac:picMkLst>
        </pc:picChg>
        <pc:picChg chg="del">
          <ac:chgData name="Andres Gonzalez Duque" userId="f7880b3d-ae48-49b4-882c-dcecd6be823f" providerId="ADAL" clId="{12B0AB84-FD2A-4C5C-940E-02AB5674A4C2}" dt="2021-03-05T19:06:52.778" v="1218" actId="478"/>
          <ac:picMkLst>
            <pc:docMk/>
            <pc:sldMk cId="2317909622" sldId="272"/>
            <ac:picMk id="3" creationId="{B5C96808-1DAD-4B79-85CA-B4B5906653BB}"/>
          </ac:picMkLst>
        </pc:picChg>
        <pc:picChg chg="mod modCrop">
          <ac:chgData name="Andres Gonzalez Duque" userId="f7880b3d-ae48-49b4-882c-dcecd6be823f" providerId="ADAL" clId="{12B0AB84-FD2A-4C5C-940E-02AB5674A4C2}" dt="2021-03-05T19:07:46.195" v="1230" actId="1076"/>
          <ac:picMkLst>
            <pc:docMk/>
            <pc:sldMk cId="2317909622" sldId="272"/>
            <ac:picMk id="5" creationId="{4AB4F304-9B5F-45B8-B2A7-EA07111630E7}"/>
          </ac:picMkLst>
        </pc:picChg>
        <pc:picChg chg="add mod modCrop">
          <ac:chgData name="Andres Gonzalez Duque" userId="f7880b3d-ae48-49b4-882c-dcecd6be823f" providerId="ADAL" clId="{12B0AB84-FD2A-4C5C-940E-02AB5674A4C2}" dt="2021-03-05T19:09:51.629" v="1272" actId="1035"/>
          <ac:picMkLst>
            <pc:docMk/>
            <pc:sldMk cId="2317909622" sldId="272"/>
            <ac:picMk id="14" creationId="{F04FD4E6-DF21-45FD-99A3-8A58E211B140}"/>
          </ac:picMkLst>
        </pc:picChg>
        <pc:picChg chg="add del">
          <ac:chgData name="Andres Gonzalez Duque" userId="f7880b3d-ae48-49b4-882c-dcecd6be823f" providerId="ADAL" clId="{12B0AB84-FD2A-4C5C-940E-02AB5674A4C2}" dt="2021-03-05T19:09:20.988" v="1255" actId="478"/>
          <ac:picMkLst>
            <pc:docMk/>
            <pc:sldMk cId="2317909622" sldId="272"/>
            <ac:picMk id="16" creationId="{CEBCB960-45BF-48FD-B40A-9F25359CFBA9}"/>
          </ac:picMkLst>
        </pc:picChg>
        <pc:picChg chg="mod ord">
          <ac:chgData name="Andres Gonzalez Duque" userId="f7880b3d-ae48-49b4-882c-dcecd6be823f" providerId="ADAL" clId="{12B0AB84-FD2A-4C5C-940E-02AB5674A4C2}" dt="2021-03-05T19:07:53.574" v="1236" actId="1076"/>
          <ac:picMkLst>
            <pc:docMk/>
            <pc:sldMk cId="2317909622" sldId="272"/>
            <ac:picMk id="43" creationId="{4F44FEC9-FA61-4B99-B9E7-6A7B94622E4F}"/>
          </ac:picMkLst>
        </pc:picChg>
        <pc:picChg chg="del">
          <ac:chgData name="Andres Gonzalez Duque" userId="f7880b3d-ae48-49b4-882c-dcecd6be823f" providerId="ADAL" clId="{12B0AB84-FD2A-4C5C-940E-02AB5674A4C2}" dt="2021-03-05T19:07:39.055" v="1228" actId="478"/>
          <ac:picMkLst>
            <pc:docMk/>
            <pc:sldMk cId="2317909622" sldId="272"/>
            <ac:picMk id="44" creationId="{53BBDAFB-BA6A-4847-B916-3777A0070ADC}"/>
          </ac:picMkLst>
        </pc:picChg>
        <pc:picChg chg="del">
          <ac:chgData name="Andres Gonzalez Duque" userId="f7880b3d-ae48-49b4-882c-dcecd6be823f" providerId="ADAL" clId="{12B0AB84-FD2A-4C5C-940E-02AB5674A4C2}" dt="2021-03-05T19:07:38.335" v="1227" actId="478"/>
          <ac:picMkLst>
            <pc:docMk/>
            <pc:sldMk cId="2317909622" sldId="272"/>
            <ac:picMk id="45" creationId="{75BAD325-8131-450A-855F-FEE9A0073F93}"/>
          </ac:picMkLst>
        </pc:picChg>
        <pc:picChg chg="del">
          <ac:chgData name="Andres Gonzalez Duque" userId="f7880b3d-ae48-49b4-882c-dcecd6be823f" providerId="ADAL" clId="{12B0AB84-FD2A-4C5C-940E-02AB5674A4C2}" dt="2021-03-05T19:07:37.424" v="1226" actId="478"/>
          <ac:picMkLst>
            <pc:docMk/>
            <pc:sldMk cId="2317909622" sldId="272"/>
            <ac:picMk id="46" creationId="{A32329AE-61C0-446B-81A8-774DEBD2E37A}"/>
          </ac:picMkLst>
        </pc:picChg>
        <pc:picChg chg="del">
          <ac:chgData name="Andres Gonzalez Duque" userId="f7880b3d-ae48-49b4-882c-dcecd6be823f" providerId="ADAL" clId="{12B0AB84-FD2A-4C5C-940E-02AB5674A4C2}" dt="2021-03-05T19:07:36.411" v="1225" actId="478"/>
          <ac:picMkLst>
            <pc:docMk/>
            <pc:sldMk cId="2317909622" sldId="272"/>
            <ac:picMk id="47" creationId="{1F471579-63E9-4779-BFB0-A27A351E37BC}"/>
          </ac:picMkLst>
        </pc:picChg>
        <pc:picChg chg="mod">
          <ac:chgData name="Andres Gonzalez Duque" userId="f7880b3d-ae48-49b4-882c-dcecd6be823f" providerId="ADAL" clId="{12B0AB84-FD2A-4C5C-940E-02AB5674A4C2}" dt="2021-03-05T18:59:22.058" v="1210" actId="14100"/>
          <ac:picMkLst>
            <pc:docMk/>
            <pc:sldMk cId="2317909622" sldId="272"/>
            <ac:picMk id="51" creationId="{A0EAE56F-A36F-43AF-9CA4-7B59ADF0FE46}"/>
          </ac:picMkLst>
        </pc:picChg>
        <pc:picChg chg="add mod">
          <ac:chgData name="Andres Gonzalez Duque" userId="f7880b3d-ae48-49b4-882c-dcecd6be823f" providerId="ADAL" clId="{12B0AB84-FD2A-4C5C-940E-02AB5674A4C2}" dt="2021-03-05T19:07:56.689" v="1238" actId="1076"/>
          <ac:picMkLst>
            <pc:docMk/>
            <pc:sldMk cId="2317909622" sldId="272"/>
            <ac:picMk id="52" creationId="{B79C712F-BB53-4642-9CE7-E6667190914E}"/>
          </ac:picMkLst>
        </pc:picChg>
        <pc:picChg chg="add mod">
          <ac:chgData name="Andres Gonzalez Duque" userId="f7880b3d-ae48-49b4-882c-dcecd6be823f" providerId="ADAL" clId="{12B0AB84-FD2A-4C5C-940E-02AB5674A4C2}" dt="2021-03-05T19:07:59.799" v="1240" actId="1076"/>
          <ac:picMkLst>
            <pc:docMk/>
            <pc:sldMk cId="2317909622" sldId="272"/>
            <ac:picMk id="53" creationId="{21F60643-9AFE-4B0E-AA2C-8CDF82EA9FDA}"/>
          </ac:picMkLst>
        </pc:picChg>
        <pc:picChg chg="add mod">
          <ac:chgData name="Andres Gonzalez Duque" userId="f7880b3d-ae48-49b4-882c-dcecd6be823f" providerId="ADAL" clId="{12B0AB84-FD2A-4C5C-940E-02AB5674A4C2}" dt="2021-03-05T19:08:04.823" v="1242" actId="1076"/>
          <ac:picMkLst>
            <pc:docMk/>
            <pc:sldMk cId="2317909622" sldId="272"/>
            <ac:picMk id="54" creationId="{A2A9E64F-0D88-410C-84E6-7F62C2CAE91D}"/>
          </ac:picMkLst>
        </pc:picChg>
        <pc:picChg chg="add mod">
          <ac:chgData name="Andres Gonzalez Duque" userId="f7880b3d-ae48-49b4-882c-dcecd6be823f" providerId="ADAL" clId="{12B0AB84-FD2A-4C5C-940E-02AB5674A4C2}" dt="2021-03-05T19:09:48.665" v="1271" actId="1036"/>
          <ac:picMkLst>
            <pc:docMk/>
            <pc:sldMk cId="2317909622" sldId="272"/>
            <ac:picMk id="55" creationId="{6C311961-6C19-4908-B702-71E79E43D25E}"/>
          </ac:picMkLst>
        </pc:picChg>
        <pc:picChg chg="add mod">
          <ac:chgData name="Andres Gonzalez Duque" userId="f7880b3d-ae48-49b4-882c-dcecd6be823f" providerId="ADAL" clId="{12B0AB84-FD2A-4C5C-940E-02AB5674A4C2}" dt="2021-03-05T19:09:39.757" v="1265" actId="1036"/>
          <ac:picMkLst>
            <pc:docMk/>
            <pc:sldMk cId="2317909622" sldId="272"/>
            <ac:picMk id="56" creationId="{0E72C3DF-93FB-48A2-8A0D-2C9D7A0E46FC}"/>
          </ac:picMkLst>
        </pc:picChg>
        <pc:picChg chg="add mod">
          <ac:chgData name="Andres Gonzalez Duque" userId="f7880b3d-ae48-49b4-882c-dcecd6be823f" providerId="ADAL" clId="{12B0AB84-FD2A-4C5C-940E-02AB5674A4C2}" dt="2021-03-05T19:09:44.606" v="1270" actId="1035"/>
          <ac:picMkLst>
            <pc:docMk/>
            <pc:sldMk cId="2317909622" sldId="272"/>
            <ac:picMk id="57" creationId="{CC1E22E8-2050-46E7-8F21-D047A0F8F4C7}"/>
          </ac:picMkLst>
        </pc:picChg>
      </pc:sldChg>
      <pc:sldChg chg="del">
        <pc:chgData name="Andres Gonzalez Duque" userId="f7880b3d-ae48-49b4-882c-dcecd6be823f" providerId="ADAL" clId="{12B0AB84-FD2A-4C5C-940E-02AB5674A4C2}" dt="2021-03-05T14:56:03.018" v="4" actId="47"/>
        <pc:sldMkLst>
          <pc:docMk/>
          <pc:sldMk cId="4130762748" sldId="272"/>
        </pc:sldMkLst>
      </pc:sldChg>
      <pc:sldChg chg="addSp delSp modSp add mod">
        <pc:chgData name="Andres Gonzalez Duque" userId="f7880b3d-ae48-49b4-882c-dcecd6be823f" providerId="ADAL" clId="{12B0AB84-FD2A-4C5C-940E-02AB5674A4C2}" dt="2021-03-05T19:23:08.947" v="1374" actId="1035"/>
        <pc:sldMkLst>
          <pc:docMk/>
          <pc:sldMk cId="691611910" sldId="273"/>
        </pc:sldMkLst>
        <pc:spChg chg="mod">
          <ac:chgData name="Andres Gonzalez Duque" userId="f7880b3d-ae48-49b4-882c-dcecd6be823f" providerId="ADAL" clId="{12B0AB84-FD2A-4C5C-940E-02AB5674A4C2}" dt="2021-03-05T19:11:53.993" v="1305" actId="20577"/>
          <ac:spMkLst>
            <pc:docMk/>
            <pc:sldMk cId="691611910" sldId="273"/>
            <ac:spMk id="6" creationId="{00000000-0000-0000-0000-000000000000}"/>
          </ac:spMkLst>
        </pc:spChg>
        <pc:spChg chg="mod">
          <ac:chgData name="Andres Gonzalez Duque" userId="f7880b3d-ae48-49b4-882c-dcecd6be823f" providerId="ADAL" clId="{12B0AB84-FD2A-4C5C-940E-02AB5674A4C2}" dt="2021-03-05T19:12:33.075" v="1324" actId="20577"/>
          <ac:spMkLst>
            <pc:docMk/>
            <pc:sldMk cId="691611910" sldId="273"/>
            <ac:spMk id="23" creationId="{62C9317E-73AF-4908-B884-F8A541359FFB}"/>
          </ac:spMkLst>
        </pc:spChg>
        <pc:spChg chg="mod">
          <ac:chgData name="Andres Gonzalez Duque" userId="f7880b3d-ae48-49b4-882c-dcecd6be823f" providerId="ADAL" clId="{12B0AB84-FD2A-4C5C-940E-02AB5674A4C2}" dt="2021-03-05T19:23:08.947" v="1374" actId="1035"/>
          <ac:spMkLst>
            <pc:docMk/>
            <pc:sldMk cId="691611910" sldId="273"/>
            <ac:spMk id="25" creationId="{B2F92CA6-71E1-4353-B0FD-C928CDDAA986}"/>
          </ac:spMkLst>
        </pc:spChg>
        <pc:spChg chg="del">
          <ac:chgData name="Andres Gonzalez Duque" userId="f7880b3d-ae48-49b4-882c-dcecd6be823f" providerId="ADAL" clId="{12B0AB84-FD2A-4C5C-940E-02AB5674A4C2}" dt="2021-03-05T19:10:39.788" v="1291" actId="478"/>
          <ac:spMkLst>
            <pc:docMk/>
            <pc:sldMk cId="691611910" sldId="273"/>
            <ac:spMk id="28" creationId="{1B655D70-FE2F-4EA5-B41F-A74E6E7560E3}"/>
          </ac:spMkLst>
        </pc:spChg>
        <pc:spChg chg="mod">
          <ac:chgData name="Andres Gonzalez Duque" userId="f7880b3d-ae48-49b4-882c-dcecd6be823f" providerId="ADAL" clId="{12B0AB84-FD2A-4C5C-940E-02AB5674A4C2}" dt="2021-03-05T19:10:30.329" v="1289" actId="20577"/>
          <ac:spMkLst>
            <pc:docMk/>
            <pc:sldMk cId="691611910" sldId="273"/>
            <ac:spMk id="50" creationId="{C1C064B4-275D-4CB4-A1B5-985BB203D515}"/>
          </ac:spMkLst>
        </pc:spChg>
        <pc:grpChg chg="del">
          <ac:chgData name="Andres Gonzalez Duque" userId="f7880b3d-ae48-49b4-882c-dcecd6be823f" providerId="ADAL" clId="{12B0AB84-FD2A-4C5C-940E-02AB5674A4C2}" dt="2021-03-05T19:12:39.971" v="1325" actId="478"/>
          <ac:grpSpMkLst>
            <pc:docMk/>
            <pc:sldMk cId="691611910" sldId="273"/>
            <ac:grpSpMk id="48" creationId="{21373055-9593-4954-B8D4-806BA698730F}"/>
          </ac:grpSpMkLst>
        </pc:grpChg>
        <pc:picChg chg="del mod">
          <ac:chgData name="Andres Gonzalez Duque" userId="f7880b3d-ae48-49b4-882c-dcecd6be823f" providerId="ADAL" clId="{12B0AB84-FD2A-4C5C-940E-02AB5674A4C2}" dt="2021-03-05T19:22:03.858" v="1335" actId="478"/>
          <ac:picMkLst>
            <pc:docMk/>
            <pc:sldMk cId="691611910" sldId="273"/>
            <ac:picMk id="2" creationId="{55FEFF7B-B934-475E-8564-5D665271700C}"/>
          </ac:picMkLst>
        </pc:picChg>
        <pc:picChg chg="mod">
          <ac:chgData name="Andres Gonzalez Duque" userId="f7880b3d-ae48-49b4-882c-dcecd6be823f" providerId="ADAL" clId="{12B0AB84-FD2A-4C5C-940E-02AB5674A4C2}" dt="2021-03-05T19:23:04.208" v="1344" actId="1036"/>
          <ac:picMkLst>
            <pc:docMk/>
            <pc:sldMk cId="691611910" sldId="273"/>
            <ac:picMk id="3" creationId="{CA62865A-B7BC-47B1-B552-779ADBD9B741}"/>
          </ac:picMkLst>
        </pc:picChg>
        <pc:picChg chg="del">
          <ac:chgData name="Andres Gonzalez Duque" userId="f7880b3d-ae48-49b4-882c-dcecd6be823f" providerId="ADAL" clId="{12B0AB84-FD2A-4C5C-940E-02AB5674A4C2}" dt="2021-03-05T19:10:36.409" v="1290" actId="478"/>
          <ac:picMkLst>
            <pc:docMk/>
            <pc:sldMk cId="691611910" sldId="273"/>
            <ac:picMk id="5" creationId="{4AB4F304-9B5F-45B8-B2A7-EA07111630E7}"/>
          </ac:picMkLst>
        </pc:picChg>
        <pc:picChg chg="del">
          <ac:chgData name="Andres Gonzalez Duque" userId="f7880b3d-ae48-49b4-882c-dcecd6be823f" providerId="ADAL" clId="{12B0AB84-FD2A-4C5C-940E-02AB5674A4C2}" dt="2021-03-05T19:10:43.398" v="1292" actId="478"/>
          <ac:picMkLst>
            <pc:docMk/>
            <pc:sldMk cId="691611910" sldId="273"/>
            <ac:picMk id="14" creationId="{F04FD4E6-DF21-45FD-99A3-8A58E211B140}"/>
          </ac:picMkLst>
        </pc:picChg>
        <pc:picChg chg="add del mod">
          <ac:chgData name="Andres Gonzalez Duque" userId="f7880b3d-ae48-49b4-882c-dcecd6be823f" providerId="ADAL" clId="{12B0AB84-FD2A-4C5C-940E-02AB5674A4C2}" dt="2021-03-05T19:21:58.678" v="1333" actId="478"/>
          <ac:picMkLst>
            <pc:docMk/>
            <pc:sldMk cId="691611910" sldId="273"/>
            <ac:picMk id="35" creationId="{E9F2A4E5-9202-454B-854D-CB7F70476C95}"/>
          </ac:picMkLst>
        </pc:picChg>
        <pc:picChg chg="del">
          <ac:chgData name="Andres Gonzalez Duque" userId="f7880b3d-ae48-49b4-882c-dcecd6be823f" providerId="ADAL" clId="{12B0AB84-FD2A-4C5C-940E-02AB5674A4C2}" dt="2021-03-05T19:11:15.366" v="1293" actId="478"/>
          <ac:picMkLst>
            <pc:docMk/>
            <pc:sldMk cId="691611910" sldId="273"/>
            <ac:picMk id="43" creationId="{4F44FEC9-FA61-4B99-B9E7-6A7B94622E4F}"/>
          </ac:picMkLst>
        </pc:picChg>
        <pc:picChg chg="del">
          <ac:chgData name="Andres Gonzalez Duque" userId="f7880b3d-ae48-49b4-882c-dcecd6be823f" providerId="ADAL" clId="{12B0AB84-FD2A-4C5C-940E-02AB5674A4C2}" dt="2021-03-05T19:11:15.366" v="1293" actId="478"/>
          <ac:picMkLst>
            <pc:docMk/>
            <pc:sldMk cId="691611910" sldId="273"/>
            <ac:picMk id="52" creationId="{B79C712F-BB53-4642-9CE7-E6667190914E}"/>
          </ac:picMkLst>
        </pc:picChg>
        <pc:picChg chg="del">
          <ac:chgData name="Andres Gonzalez Duque" userId="f7880b3d-ae48-49b4-882c-dcecd6be823f" providerId="ADAL" clId="{12B0AB84-FD2A-4C5C-940E-02AB5674A4C2}" dt="2021-03-05T19:11:15.366" v="1293" actId="478"/>
          <ac:picMkLst>
            <pc:docMk/>
            <pc:sldMk cId="691611910" sldId="273"/>
            <ac:picMk id="53" creationId="{21F60643-9AFE-4B0E-AA2C-8CDF82EA9FDA}"/>
          </ac:picMkLst>
        </pc:picChg>
        <pc:picChg chg="del">
          <ac:chgData name="Andres Gonzalez Duque" userId="f7880b3d-ae48-49b4-882c-dcecd6be823f" providerId="ADAL" clId="{12B0AB84-FD2A-4C5C-940E-02AB5674A4C2}" dt="2021-03-05T19:11:15.366" v="1293" actId="478"/>
          <ac:picMkLst>
            <pc:docMk/>
            <pc:sldMk cId="691611910" sldId="273"/>
            <ac:picMk id="54" creationId="{A2A9E64F-0D88-410C-84E6-7F62C2CAE91D}"/>
          </ac:picMkLst>
        </pc:picChg>
        <pc:picChg chg="del">
          <ac:chgData name="Andres Gonzalez Duque" userId="f7880b3d-ae48-49b4-882c-dcecd6be823f" providerId="ADAL" clId="{12B0AB84-FD2A-4C5C-940E-02AB5674A4C2}" dt="2021-03-05T19:10:43.398" v="1292" actId="478"/>
          <ac:picMkLst>
            <pc:docMk/>
            <pc:sldMk cId="691611910" sldId="273"/>
            <ac:picMk id="55" creationId="{6C311961-6C19-4908-B702-71E79E43D25E}"/>
          </ac:picMkLst>
        </pc:picChg>
        <pc:picChg chg="del">
          <ac:chgData name="Andres Gonzalez Duque" userId="f7880b3d-ae48-49b4-882c-dcecd6be823f" providerId="ADAL" clId="{12B0AB84-FD2A-4C5C-940E-02AB5674A4C2}" dt="2021-03-05T19:10:43.398" v="1292" actId="478"/>
          <ac:picMkLst>
            <pc:docMk/>
            <pc:sldMk cId="691611910" sldId="273"/>
            <ac:picMk id="56" creationId="{0E72C3DF-93FB-48A2-8A0D-2C9D7A0E46FC}"/>
          </ac:picMkLst>
        </pc:picChg>
        <pc:picChg chg="del">
          <ac:chgData name="Andres Gonzalez Duque" userId="f7880b3d-ae48-49b4-882c-dcecd6be823f" providerId="ADAL" clId="{12B0AB84-FD2A-4C5C-940E-02AB5674A4C2}" dt="2021-03-05T19:10:43.398" v="1292" actId="478"/>
          <ac:picMkLst>
            <pc:docMk/>
            <pc:sldMk cId="691611910" sldId="273"/>
            <ac:picMk id="57" creationId="{CC1E22E8-2050-46E7-8F21-D047A0F8F4C7}"/>
          </ac:picMkLst>
        </pc:picChg>
      </pc:sldChg>
      <pc:sldChg chg="del">
        <pc:chgData name="Andres Gonzalez Duque" userId="f7880b3d-ae48-49b4-882c-dcecd6be823f" providerId="ADAL" clId="{12B0AB84-FD2A-4C5C-940E-02AB5674A4C2}" dt="2021-03-05T14:56:03.284" v="6" actId="47"/>
        <pc:sldMkLst>
          <pc:docMk/>
          <pc:sldMk cId="2730873232" sldId="273"/>
        </pc:sldMkLst>
      </pc:sldChg>
      <pc:sldChg chg="del">
        <pc:chgData name="Andres Gonzalez Duque" userId="f7880b3d-ae48-49b4-882c-dcecd6be823f" providerId="ADAL" clId="{12B0AB84-FD2A-4C5C-940E-02AB5674A4C2}" dt="2021-03-05T14:56:04.923" v="7" actId="47"/>
        <pc:sldMkLst>
          <pc:docMk/>
          <pc:sldMk cId="135283106" sldId="274"/>
        </pc:sldMkLst>
      </pc:sldChg>
      <pc:sldChg chg="add">
        <pc:chgData name="Andres Gonzalez Duque" userId="f7880b3d-ae48-49b4-882c-dcecd6be823f" providerId="ADAL" clId="{12B0AB84-FD2A-4C5C-940E-02AB5674A4C2}" dt="2021-03-05T19:22:01.641" v="1334" actId="2890"/>
        <pc:sldMkLst>
          <pc:docMk/>
          <pc:sldMk cId="3591695785" sldId="274"/>
        </pc:sldMkLst>
      </pc:sldChg>
      <pc:sldChg chg="del">
        <pc:chgData name="Andres Gonzalez Duque" userId="f7880b3d-ae48-49b4-882c-dcecd6be823f" providerId="ADAL" clId="{12B0AB84-FD2A-4C5C-940E-02AB5674A4C2}" dt="2021-03-05T14:56:05.085" v="8" actId="47"/>
        <pc:sldMkLst>
          <pc:docMk/>
          <pc:sldMk cId="747255589" sldId="275"/>
        </pc:sldMkLst>
      </pc:sldChg>
      <pc:sldChg chg="addSp delSp modSp add mod">
        <pc:chgData name="Andres Gonzalez Duque" userId="f7880b3d-ae48-49b4-882c-dcecd6be823f" providerId="ADAL" clId="{12B0AB84-FD2A-4C5C-940E-02AB5674A4C2}" dt="2021-03-05T20:20:08.667" v="1982" actId="20577"/>
        <pc:sldMkLst>
          <pc:docMk/>
          <pc:sldMk cId="2834611691" sldId="275"/>
        </pc:sldMkLst>
        <pc:spChg chg="mod">
          <ac:chgData name="Andres Gonzalez Duque" userId="f7880b3d-ae48-49b4-882c-dcecd6be823f" providerId="ADAL" clId="{12B0AB84-FD2A-4C5C-940E-02AB5674A4C2}" dt="2021-03-05T19:44:24.324" v="1388" actId="20577"/>
          <ac:spMkLst>
            <pc:docMk/>
            <pc:sldMk cId="2834611691" sldId="275"/>
            <ac:spMk id="6" creationId="{00000000-0000-0000-0000-000000000000}"/>
          </ac:spMkLst>
        </pc:spChg>
        <pc:spChg chg="add mod">
          <ac:chgData name="Andres Gonzalez Duque" userId="f7880b3d-ae48-49b4-882c-dcecd6be823f" providerId="ADAL" clId="{12B0AB84-FD2A-4C5C-940E-02AB5674A4C2}" dt="2021-03-05T19:45:37.986" v="1432" actId="20577"/>
          <ac:spMkLst>
            <pc:docMk/>
            <pc:sldMk cId="2834611691" sldId="275"/>
            <ac:spMk id="22" creationId="{453F95B6-2780-4A10-A84C-5D68FC777FE3}"/>
          </ac:spMkLst>
        </pc:spChg>
        <pc:spChg chg="del">
          <ac:chgData name="Andres Gonzalez Duque" userId="f7880b3d-ae48-49b4-882c-dcecd6be823f" providerId="ADAL" clId="{12B0AB84-FD2A-4C5C-940E-02AB5674A4C2}" dt="2021-03-05T19:44:54.679" v="1399" actId="478"/>
          <ac:spMkLst>
            <pc:docMk/>
            <pc:sldMk cId="2834611691" sldId="275"/>
            <ac:spMk id="23" creationId="{62C9317E-73AF-4908-B884-F8A541359FFB}"/>
          </ac:spMkLst>
        </pc:spChg>
        <pc:spChg chg="del">
          <ac:chgData name="Andres Gonzalez Duque" userId="f7880b3d-ae48-49b4-882c-dcecd6be823f" providerId="ADAL" clId="{12B0AB84-FD2A-4C5C-940E-02AB5674A4C2}" dt="2021-03-05T19:44:54.679" v="1399" actId="478"/>
          <ac:spMkLst>
            <pc:docMk/>
            <pc:sldMk cId="2834611691" sldId="275"/>
            <ac:spMk id="24" creationId="{45C90BFD-33F0-44F6-A223-69AB33CA733A}"/>
          </ac:spMkLst>
        </pc:spChg>
        <pc:spChg chg="del">
          <ac:chgData name="Andres Gonzalez Duque" userId="f7880b3d-ae48-49b4-882c-dcecd6be823f" providerId="ADAL" clId="{12B0AB84-FD2A-4C5C-940E-02AB5674A4C2}" dt="2021-03-05T19:52:29.021" v="1542" actId="478"/>
          <ac:spMkLst>
            <pc:docMk/>
            <pc:sldMk cId="2834611691" sldId="275"/>
            <ac:spMk id="25" creationId="{B2F92CA6-71E1-4353-B0FD-C928CDDAA986}"/>
          </ac:spMkLst>
        </pc:spChg>
        <pc:spChg chg="add mod">
          <ac:chgData name="Andres Gonzalez Duque" userId="f7880b3d-ae48-49b4-882c-dcecd6be823f" providerId="ADAL" clId="{12B0AB84-FD2A-4C5C-940E-02AB5674A4C2}" dt="2021-03-05T19:45:52.477" v="1454" actId="20577"/>
          <ac:spMkLst>
            <pc:docMk/>
            <pc:sldMk cId="2834611691" sldId="275"/>
            <ac:spMk id="26" creationId="{6A3C94AB-4AA9-4EC8-A5BB-AF76CAFE5C49}"/>
          </ac:spMkLst>
        </pc:spChg>
        <pc:spChg chg="add mod">
          <ac:chgData name="Andres Gonzalez Duque" userId="f7880b3d-ae48-49b4-882c-dcecd6be823f" providerId="ADAL" clId="{12B0AB84-FD2A-4C5C-940E-02AB5674A4C2}" dt="2021-03-05T19:46:24.468" v="1478" actId="20577"/>
          <ac:spMkLst>
            <pc:docMk/>
            <pc:sldMk cId="2834611691" sldId="275"/>
            <ac:spMk id="28" creationId="{A2B6BB40-FF45-4958-B0A3-06C0F55511EE}"/>
          </ac:spMkLst>
        </pc:spChg>
        <pc:spChg chg="add mod">
          <ac:chgData name="Andres Gonzalez Duque" userId="f7880b3d-ae48-49b4-882c-dcecd6be823f" providerId="ADAL" clId="{12B0AB84-FD2A-4C5C-940E-02AB5674A4C2}" dt="2021-03-05T19:52:04.539" v="1515" actId="20577"/>
          <ac:spMkLst>
            <pc:docMk/>
            <pc:sldMk cId="2834611691" sldId="275"/>
            <ac:spMk id="30" creationId="{BFD1A941-93A7-4785-94EF-5AA38698E6FE}"/>
          </ac:spMkLst>
        </pc:spChg>
        <pc:spChg chg="add mod">
          <ac:chgData name="Andres Gonzalez Duque" userId="f7880b3d-ae48-49b4-882c-dcecd6be823f" providerId="ADAL" clId="{12B0AB84-FD2A-4C5C-940E-02AB5674A4C2}" dt="2021-03-05T20:20:08.667" v="1982" actId="20577"/>
          <ac:spMkLst>
            <pc:docMk/>
            <pc:sldMk cId="2834611691" sldId="275"/>
            <ac:spMk id="31" creationId="{DAA0D60B-41B5-40D1-A6E5-7A7FA9CDD251}"/>
          </ac:spMkLst>
        </pc:spChg>
        <pc:spChg chg="del">
          <ac:chgData name="Andres Gonzalez Duque" userId="f7880b3d-ae48-49b4-882c-dcecd6be823f" providerId="ADAL" clId="{12B0AB84-FD2A-4C5C-940E-02AB5674A4C2}" dt="2021-03-05T19:44:54.679" v="1399" actId="478"/>
          <ac:spMkLst>
            <pc:docMk/>
            <pc:sldMk cId="2834611691" sldId="275"/>
            <ac:spMk id="32" creationId="{94BD00AB-16E8-40EF-881F-62791F6DB0D2}"/>
          </ac:spMkLst>
        </pc:spChg>
        <pc:spChg chg="del">
          <ac:chgData name="Andres Gonzalez Duque" userId="f7880b3d-ae48-49b4-882c-dcecd6be823f" providerId="ADAL" clId="{12B0AB84-FD2A-4C5C-940E-02AB5674A4C2}" dt="2021-03-05T19:44:54.679" v="1399" actId="478"/>
          <ac:spMkLst>
            <pc:docMk/>
            <pc:sldMk cId="2834611691" sldId="275"/>
            <ac:spMk id="33" creationId="{D0A8AD01-3342-40B9-9517-3B166ABDFAA0}"/>
          </ac:spMkLst>
        </pc:spChg>
        <pc:spChg chg="add del mod">
          <ac:chgData name="Andres Gonzalez Duque" userId="f7880b3d-ae48-49b4-882c-dcecd6be823f" providerId="ADAL" clId="{12B0AB84-FD2A-4C5C-940E-02AB5674A4C2}" dt="2021-03-05T19:52:25.239" v="1541" actId="478"/>
          <ac:spMkLst>
            <pc:docMk/>
            <pc:sldMk cId="2834611691" sldId="275"/>
            <ac:spMk id="34" creationId="{B8DEA197-C27D-42C3-B6DD-4828D218DF74}"/>
          </ac:spMkLst>
        </pc:spChg>
        <pc:spChg chg="mod">
          <ac:chgData name="Andres Gonzalez Duque" userId="f7880b3d-ae48-49b4-882c-dcecd6be823f" providerId="ADAL" clId="{12B0AB84-FD2A-4C5C-940E-02AB5674A4C2}" dt="2021-03-05T19:44:45.091" v="1398" actId="20577"/>
          <ac:spMkLst>
            <pc:docMk/>
            <pc:sldMk cId="2834611691" sldId="275"/>
            <ac:spMk id="50" creationId="{C1C064B4-275D-4CB4-A1B5-985BB203D515}"/>
          </ac:spMkLst>
        </pc:spChg>
        <pc:picChg chg="del">
          <ac:chgData name="Andres Gonzalez Duque" userId="f7880b3d-ae48-49b4-882c-dcecd6be823f" providerId="ADAL" clId="{12B0AB84-FD2A-4C5C-940E-02AB5674A4C2}" dt="2021-03-05T19:44:54.679" v="1399" actId="478"/>
          <ac:picMkLst>
            <pc:docMk/>
            <pc:sldMk cId="2834611691" sldId="275"/>
            <ac:picMk id="3" creationId="{CA62865A-B7BC-47B1-B552-779ADBD9B741}"/>
          </ac:picMkLst>
        </pc:picChg>
      </pc:sldChg>
      <pc:sldChg chg="addSp delSp modSp add mod">
        <pc:chgData name="Andres Gonzalez Duque" userId="f7880b3d-ae48-49b4-882c-dcecd6be823f" providerId="ADAL" clId="{12B0AB84-FD2A-4C5C-940E-02AB5674A4C2}" dt="2021-03-05T20:13:47.798" v="1970" actId="1076"/>
        <pc:sldMkLst>
          <pc:docMk/>
          <pc:sldMk cId="3759878494" sldId="276"/>
        </pc:sldMkLst>
        <pc:spChg chg="add mod ord">
          <ac:chgData name="Andres Gonzalez Duque" userId="f7880b3d-ae48-49b4-882c-dcecd6be823f" providerId="ADAL" clId="{12B0AB84-FD2A-4C5C-940E-02AB5674A4C2}" dt="2021-03-05T20:05:44.088" v="1737" actId="164"/>
          <ac:spMkLst>
            <pc:docMk/>
            <pc:sldMk cId="3759878494" sldId="276"/>
            <ac:spMk id="3" creationId="{3B915315-49E9-413E-8384-0A5770261047}"/>
          </ac:spMkLst>
        </pc:spChg>
        <pc:spChg chg="add mod">
          <ac:chgData name="Andres Gonzalez Duque" userId="f7880b3d-ae48-49b4-882c-dcecd6be823f" providerId="ADAL" clId="{12B0AB84-FD2A-4C5C-940E-02AB5674A4C2}" dt="2021-03-05T20:05:44.088" v="1737" actId="164"/>
          <ac:spMkLst>
            <pc:docMk/>
            <pc:sldMk cId="3759878494" sldId="276"/>
            <ac:spMk id="5" creationId="{094B8DE0-B9EE-4CCC-A5B8-4809D107AABD}"/>
          </ac:spMkLst>
        </pc:spChg>
        <pc:spChg chg="mod">
          <ac:chgData name="Andres Gonzalez Duque" userId="f7880b3d-ae48-49b4-882c-dcecd6be823f" providerId="ADAL" clId="{12B0AB84-FD2A-4C5C-940E-02AB5674A4C2}" dt="2021-03-05T19:53:13.660" v="1545" actId="20577"/>
          <ac:spMkLst>
            <pc:docMk/>
            <pc:sldMk cId="3759878494" sldId="276"/>
            <ac:spMk id="6" creationId="{00000000-0000-0000-0000-000000000000}"/>
          </ac:spMkLst>
        </pc:spChg>
        <pc:spChg chg="mod">
          <ac:chgData name="Andres Gonzalez Duque" userId="f7880b3d-ae48-49b4-882c-dcecd6be823f" providerId="ADAL" clId="{12B0AB84-FD2A-4C5C-940E-02AB5674A4C2}" dt="2021-03-05T20:04:28.044" v="1722" actId="1076"/>
          <ac:spMkLst>
            <pc:docMk/>
            <pc:sldMk cId="3759878494" sldId="276"/>
            <ac:spMk id="13" creationId="{00000000-0000-0000-0000-000000000000}"/>
          </ac:spMkLst>
        </pc:spChg>
        <pc:spChg chg="add mod">
          <ac:chgData name="Andres Gonzalez Duque" userId="f7880b3d-ae48-49b4-882c-dcecd6be823f" providerId="ADAL" clId="{12B0AB84-FD2A-4C5C-940E-02AB5674A4C2}" dt="2021-03-05T19:54:14.424" v="1588" actId="20577"/>
          <ac:spMkLst>
            <pc:docMk/>
            <pc:sldMk cId="3759878494" sldId="276"/>
            <ac:spMk id="21" creationId="{6D0792D5-4486-4334-9BA7-5ECAD2B70D20}"/>
          </ac:spMkLst>
        </pc:spChg>
        <pc:spChg chg="del">
          <ac:chgData name="Andres Gonzalez Duque" userId="f7880b3d-ae48-49b4-882c-dcecd6be823f" providerId="ADAL" clId="{12B0AB84-FD2A-4C5C-940E-02AB5674A4C2}" dt="2021-03-05T19:53:55.322" v="1577" actId="478"/>
          <ac:spMkLst>
            <pc:docMk/>
            <pc:sldMk cId="3759878494" sldId="276"/>
            <ac:spMk id="22" creationId="{453F95B6-2780-4A10-A84C-5D68FC777FE3}"/>
          </ac:spMkLst>
        </pc:spChg>
        <pc:spChg chg="add mod">
          <ac:chgData name="Andres Gonzalez Duque" userId="f7880b3d-ae48-49b4-882c-dcecd6be823f" providerId="ADAL" clId="{12B0AB84-FD2A-4C5C-940E-02AB5674A4C2}" dt="2021-03-05T19:54:26.380" v="1630" actId="14100"/>
          <ac:spMkLst>
            <pc:docMk/>
            <pc:sldMk cId="3759878494" sldId="276"/>
            <ac:spMk id="23" creationId="{6DFE0704-5936-4769-81CC-FC1A844AA493}"/>
          </ac:spMkLst>
        </pc:spChg>
        <pc:spChg chg="mod">
          <ac:chgData name="Andres Gonzalez Duque" userId="f7880b3d-ae48-49b4-882c-dcecd6be823f" providerId="ADAL" clId="{12B0AB84-FD2A-4C5C-940E-02AB5674A4C2}" dt="2021-03-05T19:54:39.007" v="1631"/>
          <ac:spMkLst>
            <pc:docMk/>
            <pc:sldMk cId="3759878494" sldId="276"/>
            <ac:spMk id="25" creationId="{E7977183-CC1C-414F-9EA9-22A6B7E45E85}"/>
          </ac:spMkLst>
        </pc:spChg>
        <pc:spChg chg="del">
          <ac:chgData name="Andres Gonzalez Duque" userId="f7880b3d-ae48-49b4-882c-dcecd6be823f" providerId="ADAL" clId="{12B0AB84-FD2A-4C5C-940E-02AB5674A4C2}" dt="2021-03-05T19:53:45.819" v="1576" actId="478"/>
          <ac:spMkLst>
            <pc:docMk/>
            <pc:sldMk cId="3759878494" sldId="276"/>
            <ac:spMk id="26" creationId="{6A3C94AB-4AA9-4EC8-A5BB-AF76CAFE5C49}"/>
          </ac:spMkLst>
        </pc:spChg>
        <pc:spChg chg="del">
          <ac:chgData name="Andres Gonzalez Duque" userId="f7880b3d-ae48-49b4-882c-dcecd6be823f" providerId="ADAL" clId="{12B0AB84-FD2A-4C5C-940E-02AB5674A4C2}" dt="2021-03-05T19:53:45.819" v="1576" actId="478"/>
          <ac:spMkLst>
            <pc:docMk/>
            <pc:sldMk cId="3759878494" sldId="276"/>
            <ac:spMk id="28" creationId="{A2B6BB40-FF45-4958-B0A3-06C0F55511EE}"/>
          </ac:spMkLst>
        </pc:spChg>
        <pc:spChg chg="del">
          <ac:chgData name="Andres Gonzalez Duque" userId="f7880b3d-ae48-49b4-882c-dcecd6be823f" providerId="ADAL" clId="{12B0AB84-FD2A-4C5C-940E-02AB5674A4C2}" dt="2021-03-05T19:53:45.819" v="1576" actId="478"/>
          <ac:spMkLst>
            <pc:docMk/>
            <pc:sldMk cId="3759878494" sldId="276"/>
            <ac:spMk id="30" creationId="{BFD1A941-93A7-4785-94EF-5AA38698E6FE}"/>
          </ac:spMkLst>
        </pc:spChg>
        <pc:spChg chg="del">
          <ac:chgData name="Andres Gonzalez Duque" userId="f7880b3d-ae48-49b4-882c-dcecd6be823f" providerId="ADAL" clId="{12B0AB84-FD2A-4C5C-940E-02AB5674A4C2}" dt="2021-03-05T19:53:45.819" v="1576" actId="478"/>
          <ac:spMkLst>
            <pc:docMk/>
            <pc:sldMk cId="3759878494" sldId="276"/>
            <ac:spMk id="31" creationId="{DAA0D60B-41B5-40D1-A6E5-7A7FA9CDD251}"/>
          </ac:spMkLst>
        </pc:spChg>
        <pc:spChg chg="mod">
          <ac:chgData name="Andres Gonzalez Duque" userId="f7880b3d-ae48-49b4-882c-dcecd6be823f" providerId="ADAL" clId="{12B0AB84-FD2A-4C5C-940E-02AB5674A4C2}" dt="2021-03-05T19:54:39.007" v="1631"/>
          <ac:spMkLst>
            <pc:docMk/>
            <pc:sldMk cId="3759878494" sldId="276"/>
            <ac:spMk id="32" creationId="{0F2EB0DF-85D6-41D6-97B8-54306B464DCA}"/>
          </ac:spMkLst>
        </pc:spChg>
        <pc:spChg chg="add mod">
          <ac:chgData name="Andres Gonzalez Duque" userId="f7880b3d-ae48-49b4-882c-dcecd6be823f" providerId="ADAL" clId="{12B0AB84-FD2A-4C5C-940E-02AB5674A4C2}" dt="2021-03-05T20:09:41.446" v="1868" actId="14100"/>
          <ac:spMkLst>
            <pc:docMk/>
            <pc:sldMk cId="3759878494" sldId="276"/>
            <ac:spMk id="33" creationId="{B9FA85E0-584E-4294-8292-8D7B0908FE8A}"/>
          </ac:spMkLst>
        </pc:spChg>
        <pc:spChg chg="add mod">
          <ac:chgData name="Andres Gonzalez Duque" userId="f7880b3d-ae48-49b4-882c-dcecd6be823f" providerId="ADAL" clId="{12B0AB84-FD2A-4C5C-940E-02AB5674A4C2}" dt="2021-03-05T20:09:33.440" v="1843" actId="14100"/>
          <ac:spMkLst>
            <pc:docMk/>
            <pc:sldMk cId="3759878494" sldId="276"/>
            <ac:spMk id="45" creationId="{13606751-AE0A-413B-A4C0-227ED554AC01}"/>
          </ac:spMkLst>
        </pc:spChg>
        <pc:spChg chg="mod">
          <ac:chgData name="Andres Gonzalez Duque" userId="f7880b3d-ae48-49b4-882c-dcecd6be823f" providerId="ADAL" clId="{12B0AB84-FD2A-4C5C-940E-02AB5674A4C2}" dt="2021-03-05T19:53:41.690" v="1575" actId="20577"/>
          <ac:spMkLst>
            <pc:docMk/>
            <pc:sldMk cId="3759878494" sldId="276"/>
            <ac:spMk id="50" creationId="{C1C064B4-275D-4CB4-A1B5-985BB203D515}"/>
          </ac:spMkLst>
        </pc:spChg>
        <pc:spChg chg="add del mod">
          <ac:chgData name="Andres Gonzalez Duque" userId="f7880b3d-ae48-49b4-882c-dcecd6be823f" providerId="ADAL" clId="{12B0AB84-FD2A-4C5C-940E-02AB5674A4C2}" dt="2021-03-05T20:03:46.029" v="1711" actId="478"/>
          <ac:spMkLst>
            <pc:docMk/>
            <pc:sldMk cId="3759878494" sldId="276"/>
            <ac:spMk id="53" creationId="{34275428-6CF1-43DF-975B-E3187AE30D3E}"/>
          </ac:spMkLst>
        </pc:spChg>
        <pc:spChg chg="add mod">
          <ac:chgData name="Andres Gonzalez Duque" userId="f7880b3d-ae48-49b4-882c-dcecd6be823f" providerId="ADAL" clId="{12B0AB84-FD2A-4C5C-940E-02AB5674A4C2}" dt="2021-03-05T20:08:58.144" v="1804" actId="20577"/>
          <ac:spMkLst>
            <pc:docMk/>
            <pc:sldMk cId="3759878494" sldId="276"/>
            <ac:spMk id="60" creationId="{D8ED7DF1-2083-4A93-B81A-B6EAE4F39A95}"/>
          </ac:spMkLst>
        </pc:spChg>
        <pc:spChg chg="add mod">
          <ac:chgData name="Andres Gonzalez Duque" userId="f7880b3d-ae48-49b4-882c-dcecd6be823f" providerId="ADAL" clId="{12B0AB84-FD2A-4C5C-940E-02AB5674A4C2}" dt="2021-03-05T20:08:52.319" v="1803" actId="20577"/>
          <ac:spMkLst>
            <pc:docMk/>
            <pc:sldMk cId="3759878494" sldId="276"/>
            <ac:spMk id="61" creationId="{1173B1C8-879D-4D32-A36E-7592D23E3E86}"/>
          </ac:spMkLst>
        </pc:spChg>
        <pc:spChg chg="add mod">
          <ac:chgData name="Andres Gonzalez Duque" userId="f7880b3d-ae48-49b4-882c-dcecd6be823f" providerId="ADAL" clId="{12B0AB84-FD2A-4C5C-940E-02AB5674A4C2}" dt="2021-03-05T20:13:35.434" v="1968" actId="1037"/>
          <ac:spMkLst>
            <pc:docMk/>
            <pc:sldMk cId="3759878494" sldId="276"/>
            <ac:spMk id="62" creationId="{6238DD04-FE49-461E-85EC-BF7C98D52163}"/>
          </ac:spMkLst>
        </pc:spChg>
        <pc:spChg chg="mod topLvl">
          <ac:chgData name="Andres Gonzalez Duque" userId="f7880b3d-ae48-49b4-882c-dcecd6be823f" providerId="ADAL" clId="{12B0AB84-FD2A-4C5C-940E-02AB5674A4C2}" dt="2021-03-05T20:13:35.434" v="1968" actId="1037"/>
          <ac:spMkLst>
            <pc:docMk/>
            <pc:sldMk cId="3759878494" sldId="276"/>
            <ac:spMk id="64" creationId="{B4CBF0CD-3422-47D2-AEAE-95A045859428}"/>
          </ac:spMkLst>
        </pc:spChg>
        <pc:spChg chg="del mod topLvl">
          <ac:chgData name="Andres Gonzalez Duque" userId="f7880b3d-ae48-49b4-882c-dcecd6be823f" providerId="ADAL" clId="{12B0AB84-FD2A-4C5C-940E-02AB5674A4C2}" dt="2021-03-05T20:11:42.303" v="1911" actId="478"/>
          <ac:spMkLst>
            <pc:docMk/>
            <pc:sldMk cId="3759878494" sldId="276"/>
            <ac:spMk id="65" creationId="{8DEC9E42-A728-48B5-A33F-A8E4DA30F882}"/>
          </ac:spMkLst>
        </pc:spChg>
        <pc:spChg chg="add mod">
          <ac:chgData name="Andres Gonzalez Duque" userId="f7880b3d-ae48-49b4-882c-dcecd6be823f" providerId="ADAL" clId="{12B0AB84-FD2A-4C5C-940E-02AB5674A4C2}" dt="2021-03-05T20:13:27.434" v="1939" actId="20577"/>
          <ac:spMkLst>
            <pc:docMk/>
            <pc:sldMk cId="3759878494" sldId="276"/>
            <ac:spMk id="66" creationId="{43C6F094-CC83-4583-9CB5-8883E5917371}"/>
          </ac:spMkLst>
        </pc:spChg>
        <pc:spChg chg="add mod">
          <ac:chgData name="Andres Gonzalez Duque" userId="f7880b3d-ae48-49b4-882c-dcecd6be823f" providerId="ADAL" clId="{12B0AB84-FD2A-4C5C-940E-02AB5674A4C2}" dt="2021-03-05T20:13:47.798" v="1970" actId="1076"/>
          <ac:spMkLst>
            <pc:docMk/>
            <pc:sldMk cId="3759878494" sldId="276"/>
            <ac:spMk id="67" creationId="{F7242483-5CB5-454A-A649-1A245E169628}"/>
          </ac:spMkLst>
        </pc:spChg>
        <pc:spChg chg="mod">
          <ac:chgData name="Andres Gonzalez Duque" userId="f7880b3d-ae48-49b4-882c-dcecd6be823f" providerId="ADAL" clId="{12B0AB84-FD2A-4C5C-940E-02AB5674A4C2}" dt="2021-03-05T20:13:47.798" v="1970" actId="1076"/>
          <ac:spMkLst>
            <pc:docMk/>
            <pc:sldMk cId="3759878494" sldId="276"/>
            <ac:spMk id="69" creationId="{54D368E3-1DA8-4FA0-8225-78539B138A3F}"/>
          </ac:spMkLst>
        </pc:spChg>
        <pc:spChg chg="add mod">
          <ac:chgData name="Andres Gonzalez Duque" userId="f7880b3d-ae48-49b4-882c-dcecd6be823f" providerId="ADAL" clId="{12B0AB84-FD2A-4C5C-940E-02AB5674A4C2}" dt="2021-03-05T20:13:47.798" v="1970" actId="1076"/>
          <ac:spMkLst>
            <pc:docMk/>
            <pc:sldMk cId="3759878494" sldId="276"/>
            <ac:spMk id="71" creationId="{E82CFAF4-8922-487F-B9DA-0EC8597BE696}"/>
          </ac:spMkLst>
        </pc:spChg>
        <pc:grpChg chg="add mod">
          <ac:chgData name="Andres Gonzalez Duque" userId="f7880b3d-ae48-49b4-882c-dcecd6be823f" providerId="ADAL" clId="{12B0AB84-FD2A-4C5C-940E-02AB5674A4C2}" dt="2021-03-05T20:09:51.613" v="1890" actId="1035"/>
          <ac:grpSpMkLst>
            <pc:docMk/>
            <pc:sldMk cId="3759878494" sldId="276"/>
            <ac:grpSpMk id="2" creationId="{639CE968-FEFF-4430-8E50-B3A40033687C}"/>
          </ac:grpSpMkLst>
        </pc:grpChg>
        <pc:grpChg chg="add mod">
          <ac:chgData name="Andres Gonzalez Duque" userId="f7880b3d-ae48-49b4-882c-dcecd6be823f" providerId="ADAL" clId="{12B0AB84-FD2A-4C5C-940E-02AB5674A4C2}" dt="2021-03-05T20:05:46.818" v="1738" actId="1076"/>
          <ac:grpSpMkLst>
            <pc:docMk/>
            <pc:sldMk cId="3759878494" sldId="276"/>
            <ac:grpSpMk id="11" creationId="{ACBA41FC-E134-4B91-AA8A-1129034D2BC0}"/>
          </ac:grpSpMkLst>
        </pc:grpChg>
        <pc:grpChg chg="add mod">
          <ac:chgData name="Andres Gonzalez Duque" userId="f7880b3d-ae48-49b4-882c-dcecd6be823f" providerId="ADAL" clId="{12B0AB84-FD2A-4C5C-940E-02AB5674A4C2}" dt="2021-03-05T20:13:35.434" v="1968" actId="1037"/>
          <ac:grpSpMkLst>
            <pc:docMk/>
            <pc:sldMk cId="3759878494" sldId="276"/>
            <ac:grpSpMk id="14" creationId="{2D87C0E5-16CA-4E26-AE23-72CA62D1B4AA}"/>
          </ac:grpSpMkLst>
        </pc:grpChg>
        <pc:grpChg chg="add mod">
          <ac:chgData name="Andres Gonzalez Duque" userId="f7880b3d-ae48-49b4-882c-dcecd6be823f" providerId="ADAL" clId="{12B0AB84-FD2A-4C5C-940E-02AB5674A4C2}" dt="2021-03-05T19:54:44.007" v="1632" actId="1076"/>
          <ac:grpSpMkLst>
            <pc:docMk/>
            <pc:sldMk cId="3759878494" sldId="276"/>
            <ac:grpSpMk id="24" creationId="{8B17CBE8-C242-4434-94B2-4EF5DFB90C8D}"/>
          </ac:grpSpMkLst>
        </pc:grpChg>
        <pc:grpChg chg="add del mod">
          <ac:chgData name="Andres Gonzalez Duque" userId="f7880b3d-ae48-49b4-882c-dcecd6be823f" providerId="ADAL" clId="{12B0AB84-FD2A-4C5C-940E-02AB5674A4C2}" dt="2021-03-05T20:03:46.029" v="1711" actId="478"/>
          <ac:grpSpMkLst>
            <pc:docMk/>
            <pc:sldMk cId="3759878494" sldId="276"/>
            <ac:grpSpMk id="46" creationId="{81969F62-F5AF-4283-8FF9-416B341BAA5A}"/>
          </ac:grpSpMkLst>
        </pc:grpChg>
        <pc:grpChg chg="add del mod">
          <ac:chgData name="Andres Gonzalez Duque" userId="f7880b3d-ae48-49b4-882c-dcecd6be823f" providerId="ADAL" clId="{12B0AB84-FD2A-4C5C-940E-02AB5674A4C2}" dt="2021-03-05T20:03:59.740" v="1714" actId="165"/>
          <ac:grpSpMkLst>
            <pc:docMk/>
            <pc:sldMk cId="3759878494" sldId="276"/>
            <ac:grpSpMk id="54" creationId="{C75B55DA-1DB8-4909-9636-8D2CD9A0611F}"/>
          </ac:grpSpMkLst>
        </pc:grpChg>
        <pc:grpChg chg="add del mod">
          <ac:chgData name="Andres Gonzalez Duque" userId="f7880b3d-ae48-49b4-882c-dcecd6be823f" providerId="ADAL" clId="{12B0AB84-FD2A-4C5C-940E-02AB5674A4C2}" dt="2021-03-05T20:11:39.066" v="1910" actId="165"/>
          <ac:grpSpMkLst>
            <pc:docMk/>
            <pc:sldMk cId="3759878494" sldId="276"/>
            <ac:grpSpMk id="63" creationId="{93DB8765-847C-4AF7-B192-35C46097E6D1}"/>
          </ac:grpSpMkLst>
        </pc:grpChg>
        <pc:grpChg chg="add mod">
          <ac:chgData name="Andres Gonzalez Duque" userId="f7880b3d-ae48-49b4-882c-dcecd6be823f" providerId="ADAL" clId="{12B0AB84-FD2A-4C5C-940E-02AB5674A4C2}" dt="2021-03-05T20:13:47.798" v="1970" actId="1076"/>
          <ac:grpSpMkLst>
            <pc:docMk/>
            <pc:sldMk cId="3759878494" sldId="276"/>
            <ac:grpSpMk id="68" creationId="{E99601D5-7CBD-4E17-9D0D-37E7D63D5965}"/>
          </ac:grpSpMkLst>
        </pc:grpChg>
        <pc:picChg chg="add mod modCrop">
          <ac:chgData name="Andres Gonzalez Duque" userId="f7880b3d-ae48-49b4-882c-dcecd6be823f" providerId="ADAL" clId="{12B0AB84-FD2A-4C5C-940E-02AB5674A4C2}" dt="2021-03-05T20:03:11.414" v="1674" actId="164"/>
          <ac:picMkLst>
            <pc:docMk/>
            <pc:sldMk cId="3759878494" sldId="276"/>
            <ac:picMk id="34" creationId="{428E5305-EC7C-4B59-B509-7AAC3F52543B}"/>
          </ac:picMkLst>
        </pc:picChg>
        <pc:picChg chg="add mod">
          <ac:chgData name="Andres Gonzalez Duque" userId="f7880b3d-ae48-49b4-882c-dcecd6be823f" providerId="ADAL" clId="{12B0AB84-FD2A-4C5C-940E-02AB5674A4C2}" dt="2021-03-05T20:03:11.414" v="1674" actId="164"/>
          <ac:picMkLst>
            <pc:docMk/>
            <pc:sldMk cId="3759878494" sldId="276"/>
            <ac:picMk id="35" creationId="{7850533F-F040-49A5-A3EF-E2E537937B03}"/>
          </ac:picMkLst>
        </pc:picChg>
        <pc:picChg chg="add del mod">
          <ac:chgData name="Andres Gonzalez Duque" userId="f7880b3d-ae48-49b4-882c-dcecd6be823f" providerId="ADAL" clId="{12B0AB84-FD2A-4C5C-940E-02AB5674A4C2}" dt="2021-03-05T20:00:13.747" v="1647" actId="478"/>
          <ac:picMkLst>
            <pc:docMk/>
            <pc:sldMk cId="3759878494" sldId="276"/>
            <ac:picMk id="36" creationId="{9046D6D5-C2DB-4EEF-B0C9-1273188CA9FD}"/>
          </ac:picMkLst>
        </pc:picChg>
        <pc:picChg chg="add del mod">
          <ac:chgData name="Andres Gonzalez Duque" userId="f7880b3d-ae48-49b4-882c-dcecd6be823f" providerId="ADAL" clId="{12B0AB84-FD2A-4C5C-940E-02AB5674A4C2}" dt="2021-03-05T20:00:14.449" v="1648" actId="478"/>
          <ac:picMkLst>
            <pc:docMk/>
            <pc:sldMk cId="3759878494" sldId="276"/>
            <ac:picMk id="40" creationId="{5391B527-7989-4486-99ED-7036FEB9F5BD}"/>
          </ac:picMkLst>
        </pc:picChg>
        <pc:picChg chg="add del mod">
          <ac:chgData name="Andres Gonzalez Duque" userId="f7880b3d-ae48-49b4-882c-dcecd6be823f" providerId="ADAL" clId="{12B0AB84-FD2A-4C5C-940E-02AB5674A4C2}" dt="2021-03-05T20:00:15.108" v="1649" actId="478"/>
          <ac:picMkLst>
            <pc:docMk/>
            <pc:sldMk cId="3759878494" sldId="276"/>
            <ac:picMk id="41" creationId="{B6C0CC66-74FB-44E9-BE5C-2F60D3B7E911}"/>
          </ac:picMkLst>
        </pc:picChg>
        <pc:picChg chg="add mod">
          <ac:chgData name="Andres Gonzalez Duque" userId="f7880b3d-ae48-49b4-882c-dcecd6be823f" providerId="ADAL" clId="{12B0AB84-FD2A-4C5C-940E-02AB5674A4C2}" dt="2021-03-05T20:03:11.414" v="1674" actId="164"/>
          <ac:picMkLst>
            <pc:docMk/>
            <pc:sldMk cId="3759878494" sldId="276"/>
            <ac:picMk id="42" creationId="{98CEC4CD-D88F-4444-994B-5436C42C5538}"/>
          </ac:picMkLst>
        </pc:picChg>
        <pc:picChg chg="add mod">
          <ac:chgData name="Andres Gonzalez Duque" userId="f7880b3d-ae48-49b4-882c-dcecd6be823f" providerId="ADAL" clId="{12B0AB84-FD2A-4C5C-940E-02AB5674A4C2}" dt="2021-03-05T20:03:11.414" v="1674" actId="164"/>
          <ac:picMkLst>
            <pc:docMk/>
            <pc:sldMk cId="3759878494" sldId="276"/>
            <ac:picMk id="43" creationId="{F03CB48F-FD75-450B-A761-CAECEB4F0093}"/>
          </ac:picMkLst>
        </pc:picChg>
        <pc:picChg chg="add mod">
          <ac:chgData name="Andres Gonzalez Duque" userId="f7880b3d-ae48-49b4-882c-dcecd6be823f" providerId="ADAL" clId="{12B0AB84-FD2A-4C5C-940E-02AB5674A4C2}" dt="2021-03-05T20:03:11.414" v="1674" actId="164"/>
          <ac:picMkLst>
            <pc:docMk/>
            <pc:sldMk cId="3759878494" sldId="276"/>
            <ac:picMk id="44" creationId="{19FE17E1-361E-46BD-9185-9CB5BAABEE51}"/>
          </ac:picMkLst>
        </pc:picChg>
        <pc:picChg chg="mod">
          <ac:chgData name="Andres Gonzalez Duque" userId="f7880b3d-ae48-49b4-882c-dcecd6be823f" providerId="ADAL" clId="{12B0AB84-FD2A-4C5C-940E-02AB5674A4C2}" dt="2021-03-05T20:03:43.794" v="1710"/>
          <ac:picMkLst>
            <pc:docMk/>
            <pc:sldMk cId="3759878494" sldId="276"/>
            <ac:picMk id="47" creationId="{34FFEDCF-2B38-4BD0-AB4C-7C53BFA34C22}"/>
          </ac:picMkLst>
        </pc:picChg>
        <pc:picChg chg="mod">
          <ac:chgData name="Andres Gonzalez Duque" userId="f7880b3d-ae48-49b4-882c-dcecd6be823f" providerId="ADAL" clId="{12B0AB84-FD2A-4C5C-940E-02AB5674A4C2}" dt="2021-03-05T20:03:43.794" v="1710"/>
          <ac:picMkLst>
            <pc:docMk/>
            <pc:sldMk cId="3759878494" sldId="276"/>
            <ac:picMk id="48" creationId="{84F746B8-5637-429D-9C13-BF415C31D318}"/>
          </ac:picMkLst>
        </pc:picChg>
        <pc:picChg chg="mod">
          <ac:chgData name="Andres Gonzalez Duque" userId="f7880b3d-ae48-49b4-882c-dcecd6be823f" providerId="ADAL" clId="{12B0AB84-FD2A-4C5C-940E-02AB5674A4C2}" dt="2021-03-05T20:03:43.794" v="1710"/>
          <ac:picMkLst>
            <pc:docMk/>
            <pc:sldMk cId="3759878494" sldId="276"/>
            <ac:picMk id="49" creationId="{4572B1F6-BC3B-4215-B6B5-156CB0E2148E}"/>
          </ac:picMkLst>
        </pc:picChg>
        <pc:picChg chg="mod">
          <ac:chgData name="Andres Gonzalez Duque" userId="f7880b3d-ae48-49b4-882c-dcecd6be823f" providerId="ADAL" clId="{12B0AB84-FD2A-4C5C-940E-02AB5674A4C2}" dt="2021-03-05T20:03:43.794" v="1710"/>
          <ac:picMkLst>
            <pc:docMk/>
            <pc:sldMk cId="3759878494" sldId="276"/>
            <ac:picMk id="51" creationId="{7A64D49A-B3EA-4525-AE40-EC0AF1F73EFD}"/>
          </ac:picMkLst>
        </pc:picChg>
        <pc:picChg chg="mod">
          <ac:chgData name="Andres Gonzalez Duque" userId="f7880b3d-ae48-49b4-882c-dcecd6be823f" providerId="ADAL" clId="{12B0AB84-FD2A-4C5C-940E-02AB5674A4C2}" dt="2021-03-05T20:03:43.794" v="1710"/>
          <ac:picMkLst>
            <pc:docMk/>
            <pc:sldMk cId="3759878494" sldId="276"/>
            <ac:picMk id="52" creationId="{6E46A970-673D-474A-9336-6FF4EB30C5D7}"/>
          </ac:picMkLst>
        </pc:picChg>
        <pc:picChg chg="mod topLvl modCrop">
          <ac:chgData name="Andres Gonzalez Duque" userId="f7880b3d-ae48-49b4-882c-dcecd6be823f" providerId="ADAL" clId="{12B0AB84-FD2A-4C5C-940E-02AB5674A4C2}" dt="2021-03-05T20:09:29.869" v="1842" actId="1036"/>
          <ac:picMkLst>
            <pc:docMk/>
            <pc:sldMk cId="3759878494" sldId="276"/>
            <ac:picMk id="55" creationId="{02BB91F0-1300-4AD8-B912-618F22884EDE}"/>
          </ac:picMkLst>
        </pc:picChg>
        <pc:picChg chg="del mod topLvl">
          <ac:chgData name="Andres Gonzalez Duque" userId="f7880b3d-ae48-49b4-882c-dcecd6be823f" providerId="ADAL" clId="{12B0AB84-FD2A-4C5C-940E-02AB5674A4C2}" dt="2021-03-05T20:04:02.979" v="1715" actId="478"/>
          <ac:picMkLst>
            <pc:docMk/>
            <pc:sldMk cId="3759878494" sldId="276"/>
            <ac:picMk id="56" creationId="{62D4DE09-C6FB-46CC-8C8C-A11D18131D34}"/>
          </ac:picMkLst>
        </pc:picChg>
        <pc:picChg chg="del mod topLvl">
          <ac:chgData name="Andres Gonzalez Duque" userId="f7880b3d-ae48-49b4-882c-dcecd6be823f" providerId="ADAL" clId="{12B0AB84-FD2A-4C5C-940E-02AB5674A4C2}" dt="2021-03-05T20:04:03.887" v="1716" actId="478"/>
          <ac:picMkLst>
            <pc:docMk/>
            <pc:sldMk cId="3759878494" sldId="276"/>
            <ac:picMk id="57" creationId="{DC46C0F4-8D9B-4678-9507-215BA1DAF196}"/>
          </ac:picMkLst>
        </pc:picChg>
        <pc:picChg chg="del mod topLvl">
          <ac:chgData name="Andres Gonzalez Duque" userId="f7880b3d-ae48-49b4-882c-dcecd6be823f" providerId="ADAL" clId="{12B0AB84-FD2A-4C5C-940E-02AB5674A4C2}" dt="2021-03-05T20:04:04.515" v="1717" actId="478"/>
          <ac:picMkLst>
            <pc:docMk/>
            <pc:sldMk cId="3759878494" sldId="276"/>
            <ac:picMk id="58" creationId="{523C1978-CA20-4386-BA09-3A04C81CE2B2}"/>
          </ac:picMkLst>
        </pc:picChg>
        <pc:picChg chg="del mod topLvl">
          <ac:chgData name="Andres Gonzalez Duque" userId="f7880b3d-ae48-49b4-882c-dcecd6be823f" providerId="ADAL" clId="{12B0AB84-FD2A-4C5C-940E-02AB5674A4C2}" dt="2021-03-05T20:04:05.055" v="1718" actId="478"/>
          <ac:picMkLst>
            <pc:docMk/>
            <pc:sldMk cId="3759878494" sldId="276"/>
            <ac:picMk id="59" creationId="{24BE7219-1392-4BA3-A3FF-F0E6E7BD55D3}"/>
          </ac:picMkLst>
        </pc:picChg>
        <pc:picChg chg="mod">
          <ac:chgData name="Andres Gonzalez Duque" userId="f7880b3d-ae48-49b4-882c-dcecd6be823f" providerId="ADAL" clId="{12B0AB84-FD2A-4C5C-940E-02AB5674A4C2}" dt="2021-03-05T20:13:47.798" v="1970" actId="1076"/>
          <ac:picMkLst>
            <pc:docMk/>
            <pc:sldMk cId="3759878494" sldId="276"/>
            <ac:picMk id="70" creationId="{E64F757A-049F-4B0A-A959-0F17E15B41AC}"/>
          </ac:picMkLst>
        </pc:picChg>
        <pc:picChg chg="add mod">
          <ac:chgData name="Andres Gonzalez Duque" userId="f7880b3d-ae48-49b4-882c-dcecd6be823f" providerId="ADAL" clId="{12B0AB84-FD2A-4C5C-940E-02AB5674A4C2}" dt="2021-03-05T20:13:35.434" v="1968" actId="1037"/>
          <ac:picMkLst>
            <pc:docMk/>
            <pc:sldMk cId="3759878494" sldId="276"/>
            <ac:picMk id="1026" creationId="{C7880F36-568B-4A1D-A3D0-534E2356461A}"/>
          </ac:picMkLst>
        </pc:picChg>
      </pc:sldChg>
      <pc:sldChg chg="del">
        <pc:chgData name="Andres Gonzalez Duque" userId="f7880b3d-ae48-49b4-882c-dcecd6be823f" providerId="ADAL" clId="{12B0AB84-FD2A-4C5C-940E-02AB5674A4C2}" dt="2021-03-05T14:56:05.239" v="9" actId="47"/>
        <pc:sldMkLst>
          <pc:docMk/>
          <pc:sldMk cId="817675855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67AC-DB42-4184-906C-5EFB978C0071}" type="datetimeFigureOut">
              <a:rPr lang="es-MX" smtClean="0"/>
              <a:t>07/09/2022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8BF7-A0C3-4368-B972-7E0344ED67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550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67AC-DB42-4184-906C-5EFB978C0071}" type="datetimeFigureOut">
              <a:rPr lang="es-MX" smtClean="0"/>
              <a:t>07/09/2022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8BF7-A0C3-4368-B972-7E0344ED67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132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67AC-DB42-4184-906C-5EFB978C0071}" type="datetimeFigureOut">
              <a:rPr lang="es-MX" smtClean="0"/>
              <a:t>07/09/2022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8BF7-A0C3-4368-B972-7E0344ED67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233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67AC-DB42-4184-906C-5EFB978C0071}" type="datetimeFigureOut">
              <a:rPr lang="es-MX" smtClean="0"/>
              <a:t>07/09/2022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8BF7-A0C3-4368-B972-7E0344ED67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532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67AC-DB42-4184-906C-5EFB978C0071}" type="datetimeFigureOut">
              <a:rPr lang="es-MX" smtClean="0"/>
              <a:t>07/09/2022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8BF7-A0C3-4368-B972-7E0344ED67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493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67AC-DB42-4184-906C-5EFB978C0071}" type="datetimeFigureOut">
              <a:rPr lang="es-MX" smtClean="0"/>
              <a:t>07/09/2022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8BF7-A0C3-4368-B972-7E0344ED67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462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67AC-DB42-4184-906C-5EFB978C0071}" type="datetimeFigureOut">
              <a:rPr lang="es-MX" smtClean="0"/>
              <a:t>07/09/2022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8BF7-A0C3-4368-B972-7E0344ED67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328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67AC-DB42-4184-906C-5EFB978C0071}" type="datetimeFigureOut">
              <a:rPr lang="es-MX" smtClean="0"/>
              <a:t>07/09/2022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8BF7-A0C3-4368-B972-7E0344ED67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736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67AC-DB42-4184-906C-5EFB978C0071}" type="datetimeFigureOut">
              <a:rPr lang="es-MX" smtClean="0"/>
              <a:t>07/09/2022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8BF7-A0C3-4368-B972-7E0344ED67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993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67AC-DB42-4184-906C-5EFB978C0071}" type="datetimeFigureOut">
              <a:rPr lang="es-MX" smtClean="0"/>
              <a:t>07/09/2022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8BF7-A0C3-4368-B972-7E0344ED67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780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67AC-DB42-4184-906C-5EFB978C0071}" type="datetimeFigureOut">
              <a:rPr lang="es-MX" smtClean="0"/>
              <a:t>07/09/2022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8BF7-A0C3-4368-B972-7E0344ED67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986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C67AC-DB42-4184-906C-5EFB978C0071}" type="datetimeFigureOut">
              <a:rPr lang="es-MX" smtClean="0"/>
              <a:t>07/09/2022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D8BF7-A0C3-4368-B972-7E0344ED67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092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8193819" y="2056418"/>
            <a:ext cx="3503699" cy="46406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No. de Nómina</a:t>
            </a:r>
          </a:p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s-MX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Contraseña</a:t>
            </a:r>
          </a:p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s-MX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s-MX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s-MX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s-MX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Nota: </a:t>
            </a:r>
            <a:r>
              <a:rPr lang="es-MX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caso de olvidar tu contraseña, favor de pasar con el departamento de Mejora continua para restaurarla.</a:t>
            </a:r>
            <a:endParaRPr lang="es-MX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 bwMode="ltGray">
          <a:xfrm>
            <a:off x="412069" y="714252"/>
            <a:ext cx="11285449" cy="13421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 bwMode="ltGray">
          <a:xfrm>
            <a:off x="412069" y="714251"/>
            <a:ext cx="11285449" cy="1342167"/>
          </a:xfrm>
          <a:prstGeom prst="rect">
            <a:avLst/>
          </a:prstGeom>
          <a:solidFill>
            <a:srgbClr val="DEDEDE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580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</a:rPr>
              <a:t>Pantalla </a:t>
            </a:r>
            <a:r>
              <a:rPr lang="es-MX" sz="2800" b="1" dirty="0">
                <a:solidFill>
                  <a:schemeClr val="tx1"/>
                </a:solidFill>
              </a:rPr>
              <a:t>#1- Ingreso del Usuario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194" y1="45370" x2="23194" y2="45370"/>
                        <a14:foregroundMark x1="28333" y1="51481" x2="28333" y2="51481"/>
                        <a14:foregroundMark x1="53472" y1="50741" x2="53472" y2="50741"/>
                        <a14:foregroundMark x1="63889" y1="51111" x2="63889" y2="51111"/>
                        <a14:foregroundMark x1="73750" y1="51481" x2="73750" y2="51481"/>
                        <a14:foregroundMark x1="74306" y1="32593" x2="74306" y2="32593"/>
                        <a14:foregroundMark x1="25694" y1="68333" x2="25694" y2="68333"/>
                        <a14:foregroundMark x1="52917" y1="41111" x2="52917" y2="41111"/>
                        <a14:foregroundMark x1="57361" y1="39815" x2="57361" y2="39815"/>
                        <a14:foregroundMark x1="61111" y1="39259" x2="61111" y2="39259"/>
                        <a14:foregroundMark x1="65139" y1="39074" x2="65139" y2="39074"/>
                        <a14:foregroundMark x1="69306" y1="38148" x2="69306" y2="38148"/>
                        <a14:foregroundMark x1="72639" y1="49259" x2="72639" y2="49259"/>
                        <a14:foregroundMark x1="81389" y1="56296" x2="81389" y2="56296"/>
                        <a14:foregroundMark x1="80694" y1="55741" x2="80694" y2="55741"/>
                        <a14:foregroundMark x1="79583" y1="56111" x2="79583" y2="56111"/>
                        <a14:backgroundMark x1="58194" y1="39074" x2="58194" y2="39074"/>
                        <a14:backgroundMark x1="69861" y1="39630" x2="69861" y2="39630"/>
                        <a14:backgroundMark x1="65972" y1="39074" x2="65972" y2="39074"/>
                        <a14:backgroundMark x1="76250" y1="49630" x2="76250" y2="49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85" t="27119" r="16285" b="27478"/>
          <a:stretch/>
        </p:blipFill>
        <p:spPr>
          <a:xfrm>
            <a:off x="838862" y="1019575"/>
            <a:ext cx="1482920" cy="73152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463" b="51019" l="26094" r="61797">
                        <a14:foregroundMark x1="33620" y1="23704" x2="33620" y2="23704"/>
                        <a14:foregroundMark x1="30208" y1="23241" x2="30208" y2="23241"/>
                        <a14:foregroundMark x1="30859" y1="41574" x2="30859" y2="41574"/>
                        <a14:foregroundMark x1="40443" y1="41157" x2="40443" y2="41157"/>
                        <a14:foregroundMark x1="51302" y1="43194" x2="51302" y2="43194"/>
                        <a14:foregroundMark x1="27786" y1="34120" x2="27786" y2="34120"/>
                        <a14:foregroundMark x1="30443" y1="35185" x2="30443" y2="35185"/>
                        <a14:foregroundMark x1="33307" y1="34769" x2="33307" y2="34769"/>
                        <a14:foregroundMark x1="33255" y1="32083" x2="33255" y2="32083"/>
                        <a14:foregroundMark x1="34609" y1="34815" x2="34609" y2="34815"/>
                        <a14:foregroundMark x1="37474" y1="34769" x2="37474" y2="34769"/>
                        <a14:foregroundMark x1="40495" y1="34583" x2="40495" y2="34583"/>
                        <a14:foregroundMark x1="42969" y1="34120" x2="42969" y2="34120"/>
                        <a14:foregroundMark x1="44193" y1="34537" x2="44193" y2="34537"/>
                        <a14:foregroundMark x1="45990" y1="35231" x2="45990" y2="35231"/>
                        <a14:foregroundMark x1="48880" y1="34120" x2="48880" y2="34120"/>
                        <a14:foregroundMark x1="51719" y1="33611" x2="51719" y2="33611"/>
                        <a14:foregroundMark x1="53359" y1="34444" x2="53359" y2="34444"/>
                        <a14:foregroundMark x1="53411" y1="32269" x2="53411" y2="32269"/>
                        <a14:foregroundMark x1="54688" y1="34861" x2="54688" y2="34861"/>
                        <a14:foregroundMark x1="57214" y1="34167" x2="57214" y2="34167"/>
                        <a14:foregroundMark x1="61328" y1="34074" x2="61328" y2="34074"/>
                        <a14:backgroundMark x1="31380" y1="34444" x2="31380" y2="34444"/>
                        <a14:backgroundMark x1="39635" y1="36111" x2="39635" y2="36111"/>
                        <a14:backgroundMark x1="60495" y1="36019" x2="60495" y2="36019"/>
                      </a14:backgroundRemoval>
                    </a14:imgEffect>
                  </a14:imgLayer>
                </a14:imgProps>
              </a:ext>
            </a:extLst>
          </a:blip>
          <a:srcRect l="25795" t="15054" r="38045" b="48968"/>
          <a:stretch/>
        </p:blipFill>
        <p:spPr>
          <a:xfrm>
            <a:off x="9712515" y="1043786"/>
            <a:ext cx="1220526" cy="68309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4968030" y="1092946"/>
            <a:ext cx="2255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Sistema 5S’s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8603886" y="3038321"/>
            <a:ext cx="2683565" cy="337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8609298" y="4120264"/>
            <a:ext cx="2683565" cy="337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redondeado 16"/>
          <p:cNvSpPr/>
          <p:nvPr/>
        </p:nvSpPr>
        <p:spPr>
          <a:xfrm>
            <a:off x="8891452" y="5063323"/>
            <a:ext cx="2159726" cy="28728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Entrar</a:t>
            </a:r>
            <a:endParaRPr lang="es-MX" sz="1400" b="1" dirty="0">
              <a:solidFill>
                <a:schemeClr val="tx1"/>
              </a:solidFill>
            </a:endParaRPr>
          </a:p>
        </p:txBody>
      </p:sp>
      <p:pic>
        <p:nvPicPr>
          <p:cNvPr id="3" name="Imagen 2" descr="Persona preparando comida en una tienda  Descripción generada automáticamente con confianza baja">
            <a:extLst>
              <a:ext uri="{FF2B5EF4-FFF2-40B4-BE49-F238E27FC236}">
                <a16:creationId xmlns:a16="http://schemas.microsoft.com/office/drawing/2014/main" id="{B9F194AF-21E9-4B4D-B442-A40D3619B28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6" b="18430"/>
          <a:stretch/>
        </p:blipFill>
        <p:spPr>
          <a:xfrm>
            <a:off x="439401" y="2056415"/>
            <a:ext cx="7754418" cy="4640682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49BC633-CE27-45BC-83FB-52C17BF28F7A}"/>
              </a:ext>
            </a:extLst>
          </p:cNvPr>
          <p:cNvSpPr/>
          <p:nvPr/>
        </p:nvSpPr>
        <p:spPr>
          <a:xfrm>
            <a:off x="431691" y="2056415"/>
            <a:ext cx="7762128" cy="460732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412069" y="714252"/>
            <a:ext cx="11285449" cy="59828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11582F46-9179-4E74-8CE7-F12C1DE721D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6852" b="69583" l="22891" r="64818">
                        <a14:foregroundMark x1="52604" y1="36157" x2="52604" y2="36157"/>
                        <a14:foregroundMark x1="63073" y1="56250" x2="63073" y2="56250"/>
                        <a14:foregroundMark x1="64818" y1="53380" x2="64818" y2="53380"/>
                        <a14:foregroundMark x1="40156" y1="56250" x2="40156" y2="56250"/>
                        <a14:foregroundMark x1="22891" y1="41250" x2="22891" y2="41250"/>
                        <a14:foregroundMark x1="34297" y1="26944" x2="34297" y2="26944"/>
                        <a14:foregroundMark x1="32344" y1="66852" x2="32344" y2="66852"/>
                        <a14:foregroundMark x1="47109" y1="45324" x2="47109" y2="45324"/>
                        <a14:foregroundMark x1="47344" y1="44537" x2="47344" y2="44537"/>
                        <a14:foregroundMark x1="47083" y1="46528" x2="47083" y2="46528"/>
                        <a14:foregroundMark x1="47344" y1="45787" x2="47344" y2="45787"/>
                        <a14:foregroundMark x1="47318" y1="46991" x2="47318" y2="46991"/>
                        <a14:foregroundMark x1="47292" y1="48565" x2="47292" y2="48565"/>
                        <a14:foregroundMark x1="50052" y1="46528" x2="50052" y2="46528"/>
                        <a14:foregroundMark x1="49766" y1="44259" x2="49766" y2="44259"/>
                        <a14:foregroundMark x1="50000" y1="44583" x2="50000" y2="44583"/>
                        <a14:foregroundMark x1="48958" y1="43519" x2="48958" y2="43519"/>
                        <a14:foregroundMark x1="50078" y1="47824" x2="50078" y2="47824"/>
                        <a14:foregroundMark x1="50000" y1="49167" x2="50000" y2="49167"/>
                        <a14:foregroundMark x1="51745" y1="45509" x2="51745" y2="45509"/>
                        <a14:foregroundMark x1="56823" y1="45185" x2="56823" y2="45185"/>
                        <a14:foregroundMark x1="63620" y1="45093" x2="63620" y2="45093"/>
                        <a14:foregroundMark x1="40443" y1="46250" x2="40443" y2="46250"/>
                        <a14:foregroundMark x1="61901" y1="49259" x2="61901" y2="49259"/>
                        <a14:foregroundMark x1="56406" y1="46944" x2="56406" y2="46944"/>
                        <a14:foregroundMark x1="43932" y1="42222" x2="43932" y2="42222"/>
                        <a14:foregroundMark x1="48776" y1="69583" x2="48776" y2="69583"/>
                        <a14:foregroundMark x1="56979" y1="48333" x2="56979" y2="48333"/>
                        <a14:foregroundMark x1="52318" y1="44444" x2="52318" y2="44444"/>
                        <a14:foregroundMark x1="51953" y1="46204" x2="51953" y2="46204"/>
                        <a14:foregroundMark x1="45104" y1="45000" x2="45104" y2="45000"/>
                        <a14:foregroundMark x1="45208" y1="40370" x2="45208" y2="40370"/>
                        <a14:foregroundMark x1="42682" y1="43472" x2="42682" y2="43472"/>
                        <a14:foregroundMark x1="41536" y1="44444" x2="41536" y2="44444"/>
                      </a14:backgroundRemoval>
                    </a14:imgEffect>
                  </a14:imgLayer>
                </a14:imgProps>
              </a:ext>
            </a:extLst>
          </a:blip>
          <a:srcRect l="20214" t="23005" r="32373" b="28584"/>
          <a:stretch/>
        </p:blipFill>
        <p:spPr>
          <a:xfrm>
            <a:off x="2526962" y="3092368"/>
            <a:ext cx="3579296" cy="205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41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412069" y="2056418"/>
            <a:ext cx="11285449" cy="46406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 bwMode="ltGray">
          <a:xfrm>
            <a:off x="412069" y="714252"/>
            <a:ext cx="11285449" cy="13421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 bwMode="ltGray">
          <a:xfrm>
            <a:off x="412069" y="714251"/>
            <a:ext cx="11285449" cy="1342167"/>
          </a:xfrm>
          <a:prstGeom prst="rect">
            <a:avLst/>
          </a:prstGeom>
          <a:solidFill>
            <a:srgbClr val="DEDEDE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580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</a:rPr>
              <a:t>Pantalla </a:t>
            </a:r>
            <a:r>
              <a:rPr lang="es-MX" sz="2800" b="1" dirty="0">
                <a:solidFill>
                  <a:schemeClr val="tx1"/>
                </a:solidFill>
              </a:rPr>
              <a:t>#9- Auditorías Realizadas (Mejora Continua)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194" y1="45370" x2="23194" y2="45370"/>
                        <a14:foregroundMark x1="28333" y1="51481" x2="28333" y2="51481"/>
                        <a14:foregroundMark x1="53472" y1="50741" x2="53472" y2="50741"/>
                        <a14:foregroundMark x1="63889" y1="51111" x2="63889" y2="51111"/>
                        <a14:foregroundMark x1="73750" y1="51481" x2="73750" y2="51481"/>
                        <a14:foregroundMark x1="74306" y1="32593" x2="74306" y2="32593"/>
                        <a14:foregroundMark x1="25694" y1="68333" x2="25694" y2="68333"/>
                        <a14:foregroundMark x1="52917" y1="41111" x2="52917" y2="41111"/>
                        <a14:foregroundMark x1="57361" y1="39815" x2="57361" y2="39815"/>
                        <a14:foregroundMark x1="61111" y1="39259" x2="61111" y2="39259"/>
                        <a14:foregroundMark x1="65139" y1="39074" x2="65139" y2="39074"/>
                        <a14:foregroundMark x1="69306" y1="38148" x2="69306" y2="38148"/>
                        <a14:foregroundMark x1="72639" y1="49259" x2="72639" y2="49259"/>
                        <a14:foregroundMark x1="81389" y1="56296" x2="81389" y2="56296"/>
                        <a14:foregroundMark x1="80694" y1="55741" x2="80694" y2="55741"/>
                        <a14:foregroundMark x1="79583" y1="56111" x2="79583" y2="56111"/>
                        <a14:backgroundMark x1="58194" y1="39074" x2="58194" y2="39074"/>
                        <a14:backgroundMark x1="69861" y1="39630" x2="69861" y2="39630"/>
                        <a14:backgroundMark x1="65972" y1="39074" x2="65972" y2="39074"/>
                        <a14:backgroundMark x1="76250" y1="49630" x2="76250" y2="49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85" t="27119" r="16285" b="27478"/>
          <a:stretch/>
        </p:blipFill>
        <p:spPr>
          <a:xfrm>
            <a:off x="838862" y="1019575"/>
            <a:ext cx="1482920" cy="73152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463" b="51019" l="26094" r="61797">
                        <a14:foregroundMark x1="33620" y1="23704" x2="33620" y2="23704"/>
                        <a14:foregroundMark x1="30208" y1="23241" x2="30208" y2="23241"/>
                        <a14:foregroundMark x1="30859" y1="41574" x2="30859" y2="41574"/>
                        <a14:foregroundMark x1="40443" y1="41157" x2="40443" y2="41157"/>
                        <a14:foregroundMark x1="51302" y1="43194" x2="51302" y2="43194"/>
                        <a14:foregroundMark x1="27786" y1="34120" x2="27786" y2="34120"/>
                        <a14:foregroundMark x1="30443" y1="35185" x2="30443" y2="35185"/>
                        <a14:foregroundMark x1="33307" y1="34769" x2="33307" y2="34769"/>
                        <a14:foregroundMark x1="33255" y1="32083" x2="33255" y2="32083"/>
                        <a14:foregroundMark x1="34609" y1="34815" x2="34609" y2="34815"/>
                        <a14:foregroundMark x1="37474" y1="34769" x2="37474" y2="34769"/>
                        <a14:foregroundMark x1="40495" y1="34583" x2="40495" y2="34583"/>
                        <a14:foregroundMark x1="42969" y1="34120" x2="42969" y2="34120"/>
                        <a14:foregroundMark x1="44193" y1="34537" x2="44193" y2="34537"/>
                        <a14:foregroundMark x1="45990" y1="35231" x2="45990" y2="35231"/>
                        <a14:foregroundMark x1="48880" y1="34120" x2="48880" y2="34120"/>
                        <a14:foregroundMark x1="51719" y1="33611" x2="51719" y2="33611"/>
                        <a14:foregroundMark x1="53359" y1="34444" x2="53359" y2="34444"/>
                        <a14:foregroundMark x1="53411" y1="32269" x2="53411" y2="32269"/>
                        <a14:foregroundMark x1="54688" y1="34861" x2="54688" y2="34861"/>
                        <a14:foregroundMark x1="57214" y1="34167" x2="57214" y2="34167"/>
                        <a14:foregroundMark x1="61328" y1="34074" x2="61328" y2="34074"/>
                        <a14:backgroundMark x1="31380" y1="34444" x2="31380" y2="34444"/>
                        <a14:backgroundMark x1="39635" y1="36111" x2="39635" y2="36111"/>
                        <a14:backgroundMark x1="60495" y1="36019" x2="60495" y2="36019"/>
                      </a14:backgroundRemoval>
                    </a14:imgEffect>
                  </a14:imgLayer>
                </a14:imgProps>
              </a:ext>
            </a:extLst>
          </a:blip>
          <a:srcRect l="25795" t="15054" r="38045" b="48968"/>
          <a:stretch/>
        </p:blipFill>
        <p:spPr>
          <a:xfrm>
            <a:off x="9712515" y="1043786"/>
            <a:ext cx="1220526" cy="68309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4968030" y="1092946"/>
            <a:ext cx="2255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Sistema 5S’s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11561197" y="2056417"/>
            <a:ext cx="115295" cy="46107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/>
          <p:cNvSpPr/>
          <p:nvPr/>
        </p:nvSpPr>
        <p:spPr>
          <a:xfrm>
            <a:off x="11561197" y="4497494"/>
            <a:ext cx="115295" cy="21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412069" y="714252"/>
            <a:ext cx="11285449" cy="59828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BB038689-2BC5-48D7-8380-C61BE3D75D58}"/>
              </a:ext>
            </a:extLst>
          </p:cNvPr>
          <p:cNvGrpSpPr/>
          <p:nvPr/>
        </p:nvGrpSpPr>
        <p:grpSpPr>
          <a:xfrm>
            <a:off x="661601" y="6194779"/>
            <a:ext cx="3678427" cy="287287"/>
            <a:chOff x="674786" y="6270532"/>
            <a:chExt cx="3678427" cy="287287"/>
          </a:xfrm>
        </p:grpSpPr>
        <p:sp>
          <p:nvSpPr>
            <p:cNvPr id="55" name="Rectángulo redondeado 22">
              <a:extLst>
                <a:ext uri="{FF2B5EF4-FFF2-40B4-BE49-F238E27FC236}">
                  <a16:creationId xmlns:a16="http://schemas.microsoft.com/office/drawing/2014/main" id="{337AF624-B432-4960-B833-BF8978AF39AF}"/>
                </a:ext>
              </a:extLst>
            </p:cNvPr>
            <p:cNvSpPr/>
            <p:nvPr/>
          </p:nvSpPr>
          <p:spPr>
            <a:xfrm>
              <a:off x="674786" y="6270532"/>
              <a:ext cx="3678427" cy="28728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b="1" dirty="0">
                  <a:solidFill>
                    <a:schemeClr val="tx1"/>
                  </a:solidFill>
                </a:rPr>
                <a:t>Atrás</a:t>
              </a:r>
              <a:endParaRPr lang="es-MX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Flecha derecha 23">
              <a:extLst>
                <a:ext uri="{FF2B5EF4-FFF2-40B4-BE49-F238E27FC236}">
                  <a16:creationId xmlns:a16="http://schemas.microsoft.com/office/drawing/2014/main" id="{76456930-B69C-49B4-99C6-07EEE40595E1}"/>
                </a:ext>
              </a:extLst>
            </p:cNvPr>
            <p:cNvSpPr/>
            <p:nvPr/>
          </p:nvSpPr>
          <p:spPr>
            <a:xfrm flipH="1">
              <a:off x="1919061" y="6314076"/>
              <a:ext cx="288000" cy="21600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4" name="Rectángulo redondeado 19">
            <a:extLst>
              <a:ext uri="{FF2B5EF4-FFF2-40B4-BE49-F238E27FC236}">
                <a16:creationId xmlns:a16="http://schemas.microsoft.com/office/drawing/2014/main" id="{47F046CF-6FEB-4BDA-8C37-D7F2776C59C0}"/>
              </a:ext>
            </a:extLst>
          </p:cNvPr>
          <p:cNvSpPr/>
          <p:nvPr/>
        </p:nvSpPr>
        <p:spPr>
          <a:xfrm>
            <a:off x="657369" y="2549573"/>
            <a:ext cx="10689900" cy="3526464"/>
          </a:xfrm>
          <a:prstGeom prst="roundRect">
            <a:avLst>
              <a:gd name="adj" fmla="val 1836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Rectángulo redondeado 62">
            <a:extLst>
              <a:ext uri="{FF2B5EF4-FFF2-40B4-BE49-F238E27FC236}">
                <a16:creationId xmlns:a16="http://schemas.microsoft.com/office/drawing/2014/main" id="{2BF94003-0A8D-45EE-A8CF-FED80DA6F4D0}"/>
              </a:ext>
            </a:extLst>
          </p:cNvPr>
          <p:cNvSpPr/>
          <p:nvPr/>
        </p:nvSpPr>
        <p:spPr>
          <a:xfrm>
            <a:off x="657368" y="2218741"/>
            <a:ext cx="10689901" cy="2872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Auditorías Realizadas</a:t>
            </a:r>
          </a:p>
        </p:txBody>
      </p:sp>
      <p:pic>
        <p:nvPicPr>
          <p:cNvPr id="2" name="Objeto 1"/>
          <p:cNvPicPr>
            <a:picLocks noChangeAspect="1"/>
          </p:cNvPicPr>
          <p:nvPr/>
        </p:nvPicPr>
        <p:blipFill>
          <a:blip cstate="print"/>
          <a:stretch>
            <a:fillRect/>
          </a:stretch>
        </p:blipFill>
        <p:spPr>
          <a:xfrm>
            <a:off x="707630" y="2594996"/>
            <a:ext cx="10586976" cy="110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7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412069" y="2056418"/>
            <a:ext cx="11285449" cy="46406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 bwMode="ltGray">
          <a:xfrm>
            <a:off x="412069" y="714252"/>
            <a:ext cx="11285449" cy="13421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 bwMode="ltGray">
          <a:xfrm>
            <a:off x="412069" y="714251"/>
            <a:ext cx="11285449" cy="1342167"/>
          </a:xfrm>
          <a:prstGeom prst="rect">
            <a:avLst/>
          </a:prstGeom>
          <a:solidFill>
            <a:srgbClr val="DEDEDE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580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</a:rPr>
              <a:t>Pantalla </a:t>
            </a:r>
            <a:r>
              <a:rPr lang="es-MX" sz="2800" b="1" dirty="0">
                <a:solidFill>
                  <a:schemeClr val="tx1"/>
                </a:solidFill>
              </a:rPr>
              <a:t>#2- Pantalla Principal (Mejora Continua)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194" y1="45370" x2="23194" y2="45370"/>
                        <a14:foregroundMark x1="28333" y1="51481" x2="28333" y2="51481"/>
                        <a14:foregroundMark x1="53472" y1="50741" x2="53472" y2="50741"/>
                        <a14:foregroundMark x1="63889" y1="51111" x2="63889" y2="51111"/>
                        <a14:foregroundMark x1="73750" y1="51481" x2="73750" y2="51481"/>
                        <a14:foregroundMark x1="74306" y1="32593" x2="74306" y2="32593"/>
                        <a14:foregroundMark x1="25694" y1="68333" x2="25694" y2="68333"/>
                        <a14:foregroundMark x1="52917" y1="41111" x2="52917" y2="41111"/>
                        <a14:foregroundMark x1="57361" y1="39815" x2="57361" y2="39815"/>
                        <a14:foregroundMark x1="61111" y1="39259" x2="61111" y2="39259"/>
                        <a14:foregroundMark x1="65139" y1="39074" x2="65139" y2="39074"/>
                        <a14:foregroundMark x1="69306" y1="38148" x2="69306" y2="38148"/>
                        <a14:foregroundMark x1="72639" y1="49259" x2="72639" y2="49259"/>
                        <a14:foregroundMark x1="81389" y1="56296" x2="81389" y2="56296"/>
                        <a14:foregroundMark x1="80694" y1="55741" x2="80694" y2="55741"/>
                        <a14:foregroundMark x1="79583" y1="56111" x2="79583" y2="56111"/>
                        <a14:backgroundMark x1="58194" y1="39074" x2="58194" y2="39074"/>
                        <a14:backgroundMark x1="69861" y1="39630" x2="69861" y2="39630"/>
                        <a14:backgroundMark x1="65972" y1="39074" x2="65972" y2="39074"/>
                        <a14:backgroundMark x1="76250" y1="49630" x2="76250" y2="49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85" t="27119" r="16285" b="27478"/>
          <a:stretch/>
        </p:blipFill>
        <p:spPr>
          <a:xfrm>
            <a:off x="838862" y="1019575"/>
            <a:ext cx="1482920" cy="73152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463" b="51019" l="26094" r="61797">
                        <a14:foregroundMark x1="33620" y1="23704" x2="33620" y2="23704"/>
                        <a14:foregroundMark x1="30208" y1="23241" x2="30208" y2="23241"/>
                        <a14:foregroundMark x1="30859" y1="41574" x2="30859" y2="41574"/>
                        <a14:foregroundMark x1="40443" y1="41157" x2="40443" y2="41157"/>
                        <a14:foregroundMark x1="51302" y1="43194" x2="51302" y2="43194"/>
                        <a14:foregroundMark x1="27786" y1="34120" x2="27786" y2="34120"/>
                        <a14:foregroundMark x1="30443" y1="35185" x2="30443" y2="35185"/>
                        <a14:foregroundMark x1="33307" y1="34769" x2="33307" y2="34769"/>
                        <a14:foregroundMark x1="33255" y1="32083" x2="33255" y2="32083"/>
                        <a14:foregroundMark x1="34609" y1="34815" x2="34609" y2="34815"/>
                        <a14:foregroundMark x1="37474" y1="34769" x2="37474" y2="34769"/>
                        <a14:foregroundMark x1="40495" y1="34583" x2="40495" y2="34583"/>
                        <a14:foregroundMark x1="42969" y1="34120" x2="42969" y2="34120"/>
                        <a14:foregroundMark x1="44193" y1="34537" x2="44193" y2="34537"/>
                        <a14:foregroundMark x1="45990" y1="35231" x2="45990" y2="35231"/>
                        <a14:foregroundMark x1="48880" y1="34120" x2="48880" y2="34120"/>
                        <a14:foregroundMark x1="51719" y1="33611" x2="51719" y2="33611"/>
                        <a14:foregroundMark x1="53359" y1="34444" x2="53359" y2="34444"/>
                        <a14:foregroundMark x1="53411" y1="32269" x2="53411" y2="32269"/>
                        <a14:foregroundMark x1="54688" y1="34861" x2="54688" y2="34861"/>
                        <a14:foregroundMark x1="57214" y1="34167" x2="57214" y2="34167"/>
                        <a14:foregroundMark x1="61328" y1="34074" x2="61328" y2="34074"/>
                        <a14:backgroundMark x1="31380" y1="34444" x2="31380" y2="34444"/>
                        <a14:backgroundMark x1="39635" y1="36111" x2="39635" y2="36111"/>
                        <a14:backgroundMark x1="60495" y1="36019" x2="60495" y2="36019"/>
                      </a14:backgroundRemoval>
                    </a14:imgEffect>
                  </a14:imgLayer>
                </a14:imgProps>
              </a:ext>
            </a:extLst>
          </a:blip>
          <a:srcRect l="25795" t="15054" r="38045" b="48968"/>
          <a:stretch/>
        </p:blipFill>
        <p:spPr>
          <a:xfrm>
            <a:off x="9712515" y="1043786"/>
            <a:ext cx="1220526" cy="68309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4968030" y="1092946"/>
            <a:ext cx="2255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Sistema 5S’s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11561197" y="2056417"/>
            <a:ext cx="115295" cy="46107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/>
          <p:cNvSpPr/>
          <p:nvPr/>
        </p:nvSpPr>
        <p:spPr>
          <a:xfrm>
            <a:off x="11561197" y="4497494"/>
            <a:ext cx="115295" cy="21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412069" y="714252"/>
            <a:ext cx="11285449" cy="59828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4295999" y="2709000"/>
            <a:ext cx="3600000" cy="461767"/>
          </a:xfrm>
          <a:prstGeom prst="roundRect">
            <a:avLst>
              <a:gd name="adj" fmla="val 1189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Configuración de Auditorías</a:t>
            </a:r>
            <a:endParaRPr lang="es-MX" b="1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653761" y="6201079"/>
            <a:ext cx="3169302" cy="28728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Salir del Sistema</a:t>
            </a:r>
            <a:endParaRPr lang="es-MX" sz="1400" b="1" dirty="0"/>
          </a:p>
        </p:txBody>
      </p:sp>
      <p:sp>
        <p:nvSpPr>
          <p:cNvPr id="50" name="Rectángulo redondeado 62">
            <a:extLst>
              <a:ext uri="{FF2B5EF4-FFF2-40B4-BE49-F238E27FC236}">
                <a16:creationId xmlns:a16="http://schemas.microsoft.com/office/drawing/2014/main" id="{C1C064B4-275D-4CB4-A1B5-985BB203D515}"/>
              </a:ext>
            </a:extLst>
          </p:cNvPr>
          <p:cNvSpPr/>
          <p:nvPr/>
        </p:nvSpPr>
        <p:spPr>
          <a:xfrm>
            <a:off x="657368" y="2218741"/>
            <a:ext cx="10689901" cy="2872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P</a:t>
            </a:r>
            <a:r>
              <a:rPr lang="es-MX" sz="1400" b="1" dirty="0"/>
              <a:t>ANTALLA PRINCIPAL</a:t>
            </a:r>
          </a:p>
        </p:txBody>
      </p:sp>
      <p:sp>
        <p:nvSpPr>
          <p:cNvPr id="56" name="Rectángulo redondeado 15">
            <a:extLst>
              <a:ext uri="{FF2B5EF4-FFF2-40B4-BE49-F238E27FC236}">
                <a16:creationId xmlns:a16="http://schemas.microsoft.com/office/drawing/2014/main" id="{2B087F2E-2003-433F-974D-21E40528540B}"/>
              </a:ext>
            </a:extLst>
          </p:cNvPr>
          <p:cNvSpPr/>
          <p:nvPr/>
        </p:nvSpPr>
        <p:spPr>
          <a:xfrm>
            <a:off x="4295999" y="3294363"/>
            <a:ext cx="3600000" cy="461767"/>
          </a:xfrm>
          <a:prstGeom prst="roundRect">
            <a:avLst>
              <a:gd name="adj" fmla="val 1136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Auditorías Realizadas</a:t>
            </a:r>
            <a:endParaRPr lang="es-MX" b="1" dirty="0"/>
          </a:p>
        </p:txBody>
      </p:sp>
      <p:sp>
        <p:nvSpPr>
          <p:cNvPr id="2" name="Rectángulo redondeado 15">
            <a:extLst>
              <a:ext uri="{FF2B5EF4-FFF2-40B4-BE49-F238E27FC236}">
                <a16:creationId xmlns:a16="http://schemas.microsoft.com/office/drawing/2014/main" id="{717896B8-1934-0F4B-C950-68C99CBCBBA2}"/>
              </a:ext>
            </a:extLst>
          </p:cNvPr>
          <p:cNvSpPr/>
          <p:nvPr/>
        </p:nvSpPr>
        <p:spPr>
          <a:xfrm>
            <a:off x="4295999" y="3881438"/>
            <a:ext cx="3600000" cy="461767"/>
          </a:xfrm>
          <a:prstGeom prst="roundRect">
            <a:avLst>
              <a:gd name="adj" fmla="val 1136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Hallazgos de Auditorías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7610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412069" y="2056418"/>
            <a:ext cx="11285449" cy="46406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 bwMode="ltGray">
          <a:xfrm>
            <a:off x="412069" y="714252"/>
            <a:ext cx="11285449" cy="13421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 bwMode="ltGray">
          <a:xfrm>
            <a:off x="412069" y="714251"/>
            <a:ext cx="11285449" cy="1342167"/>
          </a:xfrm>
          <a:prstGeom prst="rect">
            <a:avLst/>
          </a:prstGeom>
          <a:solidFill>
            <a:srgbClr val="DEDEDE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580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</a:rPr>
              <a:t>Pantalla </a:t>
            </a:r>
            <a:r>
              <a:rPr lang="es-MX" sz="2800" b="1" dirty="0">
                <a:solidFill>
                  <a:schemeClr val="tx1"/>
                </a:solidFill>
              </a:rPr>
              <a:t>#3- Configuración de Auditorías (Mejora Continua)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194" y1="45370" x2="23194" y2="45370"/>
                        <a14:foregroundMark x1="28333" y1="51481" x2="28333" y2="51481"/>
                        <a14:foregroundMark x1="53472" y1="50741" x2="53472" y2="50741"/>
                        <a14:foregroundMark x1="63889" y1="51111" x2="63889" y2="51111"/>
                        <a14:foregroundMark x1="73750" y1="51481" x2="73750" y2="51481"/>
                        <a14:foregroundMark x1="74306" y1="32593" x2="74306" y2="32593"/>
                        <a14:foregroundMark x1="25694" y1="68333" x2="25694" y2="68333"/>
                        <a14:foregroundMark x1="52917" y1="41111" x2="52917" y2="41111"/>
                        <a14:foregroundMark x1="57361" y1="39815" x2="57361" y2="39815"/>
                        <a14:foregroundMark x1="61111" y1="39259" x2="61111" y2="39259"/>
                        <a14:foregroundMark x1="65139" y1="39074" x2="65139" y2="39074"/>
                        <a14:foregroundMark x1="69306" y1="38148" x2="69306" y2="38148"/>
                        <a14:foregroundMark x1="72639" y1="49259" x2="72639" y2="49259"/>
                        <a14:foregroundMark x1="81389" y1="56296" x2="81389" y2="56296"/>
                        <a14:foregroundMark x1="80694" y1="55741" x2="80694" y2="55741"/>
                        <a14:foregroundMark x1="79583" y1="56111" x2="79583" y2="56111"/>
                        <a14:backgroundMark x1="58194" y1="39074" x2="58194" y2="39074"/>
                        <a14:backgroundMark x1="69861" y1="39630" x2="69861" y2="39630"/>
                        <a14:backgroundMark x1="65972" y1="39074" x2="65972" y2="39074"/>
                        <a14:backgroundMark x1="76250" y1="49630" x2="76250" y2="49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85" t="27119" r="16285" b="27478"/>
          <a:stretch/>
        </p:blipFill>
        <p:spPr>
          <a:xfrm>
            <a:off x="838862" y="1019575"/>
            <a:ext cx="1482920" cy="73152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463" b="51019" l="26094" r="61797">
                        <a14:foregroundMark x1="33620" y1="23704" x2="33620" y2="23704"/>
                        <a14:foregroundMark x1="30208" y1="23241" x2="30208" y2="23241"/>
                        <a14:foregroundMark x1="30859" y1="41574" x2="30859" y2="41574"/>
                        <a14:foregroundMark x1="40443" y1="41157" x2="40443" y2="41157"/>
                        <a14:foregroundMark x1="51302" y1="43194" x2="51302" y2="43194"/>
                        <a14:foregroundMark x1="27786" y1="34120" x2="27786" y2="34120"/>
                        <a14:foregroundMark x1="30443" y1="35185" x2="30443" y2="35185"/>
                        <a14:foregroundMark x1="33307" y1="34769" x2="33307" y2="34769"/>
                        <a14:foregroundMark x1="33255" y1="32083" x2="33255" y2="32083"/>
                        <a14:foregroundMark x1="34609" y1="34815" x2="34609" y2="34815"/>
                        <a14:foregroundMark x1="37474" y1="34769" x2="37474" y2="34769"/>
                        <a14:foregroundMark x1="40495" y1="34583" x2="40495" y2="34583"/>
                        <a14:foregroundMark x1="42969" y1="34120" x2="42969" y2="34120"/>
                        <a14:foregroundMark x1="44193" y1="34537" x2="44193" y2="34537"/>
                        <a14:foregroundMark x1="45990" y1="35231" x2="45990" y2="35231"/>
                        <a14:foregroundMark x1="48880" y1="34120" x2="48880" y2="34120"/>
                        <a14:foregroundMark x1="51719" y1="33611" x2="51719" y2="33611"/>
                        <a14:foregroundMark x1="53359" y1="34444" x2="53359" y2="34444"/>
                        <a14:foregroundMark x1="53411" y1="32269" x2="53411" y2="32269"/>
                        <a14:foregroundMark x1="54688" y1="34861" x2="54688" y2="34861"/>
                        <a14:foregroundMark x1="57214" y1="34167" x2="57214" y2="34167"/>
                        <a14:foregroundMark x1="61328" y1="34074" x2="61328" y2="34074"/>
                        <a14:backgroundMark x1="31380" y1="34444" x2="31380" y2="34444"/>
                        <a14:backgroundMark x1="39635" y1="36111" x2="39635" y2="36111"/>
                        <a14:backgroundMark x1="60495" y1="36019" x2="60495" y2="36019"/>
                      </a14:backgroundRemoval>
                    </a14:imgEffect>
                  </a14:imgLayer>
                </a14:imgProps>
              </a:ext>
            </a:extLst>
          </a:blip>
          <a:srcRect l="25795" t="15054" r="38045" b="48968"/>
          <a:stretch/>
        </p:blipFill>
        <p:spPr>
          <a:xfrm>
            <a:off x="9712515" y="1043786"/>
            <a:ext cx="1220526" cy="68309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4968030" y="1092946"/>
            <a:ext cx="2255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Sistema 5S’s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11561197" y="2056417"/>
            <a:ext cx="115295" cy="46107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/>
          <p:cNvSpPr/>
          <p:nvPr/>
        </p:nvSpPr>
        <p:spPr>
          <a:xfrm>
            <a:off x="11561197" y="4497494"/>
            <a:ext cx="115295" cy="21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412069" y="714252"/>
            <a:ext cx="11285449" cy="59828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redondeado 62">
            <a:extLst>
              <a:ext uri="{FF2B5EF4-FFF2-40B4-BE49-F238E27FC236}">
                <a16:creationId xmlns:a16="http://schemas.microsoft.com/office/drawing/2014/main" id="{C1C064B4-275D-4CB4-A1B5-985BB203D515}"/>
              </a:ext>
            </a:extLst>
          </p:cNvPr>
          <p:cNvSpPr/>
          <p:nvPr/>
        </p:nvSpPr>
        <p:spPr>
          <a:xfrm>
            <a:off x="657368" y="2218741"/>
            <a:ext cx="10689901" cy="2872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Catálogo</a:t>
            </a:r>
          </a:p>
        </p:txBody>
      </p:sp>
      <p:sp>
        <p:nvSpPr>
          <p:cNvPr id="17" name="Rectángulo redondeado 15">
            <a:extLst>
              <a:ext uri="{FF2B5EF4-FFF2-40B4-BE49-F238E27FC236}">
                <a16:creationId xmlns:a16="http://schemas.microsoft.com/office/drawing/2014/main" id="{5E94DD77-336B-4FE1-ACAE-B3E265D02CE9}"/>
              </a:ext>
            </a:extLst>
          </p:cNvPr>
          <p:cNvSpPr/>
          <p:nvPr/>
        </p:nvSpPr>
        <p:spPr>
          <a:xfrm>
            <a:off x="4295999" y="2706260"/>
            <a:ext cx="3600000" cy="389800"/>
          </a:xfrm>
          <a:prstGeom prst="roundRect">
            <a:avLst>
              <a:gd name="adj" fmla="val 1189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Agregar Planta</a:t>
            </a:r>
          </a:p>
        </p:txBody>
      </p:sp>
      <p:sp>
        <p:nvSpPr>
          <p:cNvPr id="18" name="Rectángulo redondeado 15">
            <a:extLst>
              <a:ext uri="{FF2B5EF4-FFF2-40B4-BE49-F238E27FC236}">
                <a16:creationId xmlns:a16="http://schemas.microsoft.com/office/drawing/2014/main" id="{F0706B90-B04C-4708-8608-55A195355C6D}"/>
              </a:ext>
            </a:extLst>
          </p:cNvPr>
          <p:cNvSpPr/>
          <p:nvPr/>
        </p:nvSpPr>
        <p:spPr>
          <a:xfrm>
            <a:off x="4295999" y="3188555"/>
            <a:ext cx="3600000" cy="389800"/>
          </a:xfrm>
          <a:prstGeom prst="roundRect">
            <a:avLst>
              <a:gd name="adj" fmla="val 1189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Agregar Área</a:t>
            </a:r>
          </a:p>
        </p:txBody>
      </p:sp>
      <p:sp>
        <p:nvSpPr>
          <p:cNvPr id="19" name="Rectángulo redondeado 15">
            <a:extLst>
              <a:ext uri="{FF2B5EF4-FFF2-40B4-BE49-F238E27FC236}">
                <a16:creationId xmlns:a16="http://schemas.microsoft.com/office/drawing/2014/main" id="{35825CA2-409B-4115-8135-4F0B3F079E2B}"/>
              </a:ext>
            </a:extLst>
          </p:cNvPr>
          <p:cNvSpPr/>
          <p:nvPr/>
        </p:nvSpPr>
        <p:spPr>
          <a:xfrm>
            <a:off x="4295999" y="3675599"/>
            <a:ext cx="3600000" cy="389800"/>
          </a:xfrm>
          <a:prstGeom prst="roundRect">
            <a:avLst>
              <a:gd name="adj" fmla="val 1189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Agregar Subárea</a:t>
            </a:r>
          </a:p>
        </p:txBody>
      </p:sp>
      <p:sp>
        <p:nvSpPr>
          <p:cNvPr id="20" name="Rectángulo redondeado 15">
            <a:extLst>
              <a:ext uri="{FF2B5EF4-FFF2-40B4-BE49-F238E27FC236}">
                <a16:creationId xmlns:a16="http://schemas.microsoft.com/office/drawing/2014/main" id="{20A4677A-9821-4E9F-A890-8AAD702925D8}"/>
              </a:ext>
            </a:extLst>
          </p:cNvPr>
          <p:cNvSpPr/>
          <p:nvPr/>
        </p:nvSpPr>
        <p:spPr>
          <a:xfrm>
            <a:off x="4295999" y="4157073"/>
            <a:ext cx="3600000" cy="389800"/>
          </a:xfrm>
          <a:prstGeom prst="roundRect">
            <a:avLst>
              <a:gd name="adj" fmla="val 1189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Agregar Auditor</a:t>
            </a:r>
          </a:p>
        </p:txBody>
      </p:sp>
      <p:sp>
        <p:nvSpPr>
          <p:cNvPr id="21" name="Rectángulo redondeado 15">
            <a:extLst>
              <a:ext uri="{FF2B5EF4-FFF2-40B4-BE49-F238E27FC236}">
                <a16:creationId xmlns:a16="http://schemas.microsoft.com/office/drawing/2014/main" id="{FFADC7FF-E413-47DD-86A1-CCA2786A00E8}"/>
              </a:ext>
            </a:extLst>
          </p:cNvPr>
          <p:cNvSpPr/>
          <p:nvPr/>
        </p:nvSpPr>
        <p:spPr>
          <a:xfrm>
            <a:off x="4295999" y="4638547"/>
            <a:ext cx="3600000" cy="389800"/>
          </a:xfrm>
          <a:prstGeom prst="roundRect">
            <a:avLst>
              <a:gd name="adj" fmla="val 1189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Agregar Ayudas Visuales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DEB9775D-DE2F-40E8-9C8E-14924FF0B36C}"/>
              </a:ext>
            </a:extLst>
          </p:cNvPr>
          <p:cNvGrpSpPr/>
          <p:nvPr/>
        </p:nvGrpSpPr>
        <p:grpSpPr>
          <a:xfrm>
            <a:off x="661601" y="6194779"/>
            <a:ext cx="3678427" cy="287287"/>
            <a:chOff x="674786" y="6270532"/>
            <a:chExt cx="3678427" cy="287287"/>
          </a:xfrm>
        </p:grpSpPr>
        <p:sp>
          <p:nvSpPr>
            <p:cNvPr id="24" name="Rectángulo redondeado 22">
              <a:extLst>
                <a:ext uri="{FF2B5EF4-FFF2-40B4-BE49-F238E27FC236}">
                  <a16:creationId xmlns:a16="http://schemas.microsoft.com/office/drawing/2014/main" id="{30414008-BDCB-4223-845D-CF3EB1136FAB}"/>
                </a:ext>
              </a:extLst>
            </p:cNvPr>
            <p:cNvSpPr/>
            <p:nvPr/>
          </p:nvSpPr>
          <p:spPr>
            <a:xfrm>
              <a:off x="674786" y="6270532"/>
              <a:ext cx="3678427" cy="28728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b="1" dirty="0">
                  <a:solidFill>
                    <a:schemeClr val="tx1"/>
                  </a:solidFill>
                </a:rPr>
                <a:t>Atrás</a:t>
              </a:r>
              <a:endParaRPr lang="es-MX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Flecha derecha 23">
              <a:extLst>
                <a:ext uri="{FF2B5EF4-FFF2-40B4-BE49-F238E27FC236}">
                  <a16:creationId xmlns:a16="http://schemas.microsoft.com/office/drawing/2014/main" id="{48DDD845-65A5-48E8-A7AF-C3026312584A}"/>
                </a:ext>
              </a:extLst>
            </p:cNvPr>
            <p:cNvSpPr/>
            <p:nvPr/>
          </p:nvSpPr>
          <p:spPr>
            <a:xfrm flipH="1">
              <a:off x="1919061" y="6314076"/>
              <a:ext cx="288000" cy="21600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72102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412069" y="2056418"/>
            <a:ext cx="11285449" cy="46406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 bwMode="ltGray">
          <a:xfrm>
            <a:off x="412069" y="714252"/>
            <a:ext cx="11285449" cy="13421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 bwMode="ltGray">
          <a:xfrm>
            <a:off x="412069" y="714251"/>
            <a:ext cx="11285449" cy="1342167"/>
          </a:xfrm>
          <a:prstGeom prst="rect">
            <a:avLst/>
          </a:prstGeom>
          <a:solidFill>
            <a:srgbClr val="DEDEDE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580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</a:rPr>
              <a:t>Pantalla </a:t>
            </a:r>
            <a:r>
              <a:rPr lang="es-MX" sz="2800" b="1" dirty="0">
                <a:solidFill>
                  <a:schemeClr val="tx1"/>
                </a:solidFill>
              </a:rPr>
              <a:t>#4- Configuración de Auditorías (Mejora Continua)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194" y1="45370" x2="23194" y2="45370"/>
                        <a14:foregroundMark x1="28333" y1="51481" x2="28333" y2="51481"/>
                        <a14:foregroundMark x1="53472" y1="50741" x2="53472" y2="50741"/>
                        <a14:foregroundMark x1="63889" y1="51111" x2="63889" y2="51111"/>
                        <a14:foregroundMark x1="73750" y1="51481" x2="73750" y2="51481"/>
                        <a14:foregroundMark x1="74306" y1="32593" x2="74306" y2="32593"/>
                        <a14:foregroundMark x1="25694" y1="68333" x2="25694" y2="68333"/>
                        <a14:foregroundMark x1="52917" y1="41111" x2="52917" y2="41111"/>
                        <a14:foregroundMark x1="57361" y1="39815" x2="57361" y2="39815"/>
                        <a14:foregroundMark x1="61111" y1="39259" x2="61111" y2="39259"/>
                        <a14:foregroundMark x1="65139" y1="39074" x2="65139" y2="39074"/>
                        <a14:foregroundMark x1="69306" y1="38148" x2="69306" y2="38148"/>
                        <a14:foregroundMark x1="72639" y1="49259" x2="72639" y2="49259"/>
                        <a14:foregroundMark x1="81389" y1="56296" x2="81389" y2="56296"/>
                        <a14:foregroundMark x1="80694" y1="55741" x2="80694" y2="55741"/>
                        <a14:foregroundMark x1="79583" y1="56111" x2="79583" y2="56111"/>
                        <a14:backgroundMark x1="58194" y1="39074" x2="58194" y2="39074"/>
                        <a14:backgroundMark x1="69861" y1="39630" x2="69861" y2="39630"/>
                        <a14:backgroundMark x1="65972" y1="39074" x2="65972" y2="39074"/>
                        <a14:backgroundMark x1="76250" y1="49630" x2="76250" y2="49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85" t="27119" r="16285" b="27478"/>
          <a:stretch/>
        </p:blipFill>
        <p:spPr>
          <a:xfrm>
            <a:off x="838862" y="1019575"/>
            <a:ext cx="1482920" cy="73152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463" b="51019" l="26094" r="61797">
                        <a14:foregroundMark x1="33620" y1="23704" x2="33620" y2="23704"/>
                        <a14:foregroundMark x1="30208" y1="23241" x2="30208" y2="23241"/>
                        <a14:foregroundMark x1="30859" y1="41574" x2="30859" y2="41574"/>
                        <a14:foregroundMark x1="40443" y1="41157" x2="40443" y2="41157"/>
                        <a14:foregroundMark x1="51302" y1="43194" x2="51302" y2="43194"/>
                        <a14:foregroundMark x1="27786" y1="34120" x2="27786" y2="34120"/>
                        <a14:foregroundMark x1="30443" y1="35185" x2="30443" y2="35185"/>
                        <a14:foregroundMark x1="33307" y1="34769" x2="33307" y2="34769"/>
                        <a14:foregroundMark x1="33255" y1="32083" x2="33255" y2="32083"/>
                        <a14:foregroundMark x1="34609" y1="34815" x2="34609" y2="34815"/>
                        <a14:foregroundMark x1="37474" y1="34769" x2="37474" y2="34769"/>
                        <a14:foregroundMark x1="40495" y1="34583" x2="40495" y2="34583"/>
                        <a14:foregroundMark x1="42969" y1="34120" x2="42969" y2="34120"/>
                        <a14:foregroundMark x1="44193" y1="34537" x2="44193" y2="34537"/>
                        <a14:foregroundMark x1="45990" y1="35231" x2="45990" y2="35231"/>
                        <a14:foregroundMark x1="48880" y1="34120" x2="48880" y2="34120"/>
                        <a14:foregroundMark x1="51719" y1="33611" x2="51719" y2="33611"/>
                        <a14:foregroundMark x1="53359" y1="34444" x2="53359" y2="34444"/>
                        <a14:foregroundMark x1="53411" y1="32269" x2="53411" y2="32269"/>
                        <a14:foregroundMark x1="54688" y1="34861" x2="54688" y2="34861"/>
                        <a14:foregroundMark x1="57214" y1="34167" x2="57214" y2="34167"/>
                        <a14:foregroundMark x1="61328" y1="34074" x2="61328" y2="34074"/>
                        <a14:backgroundMark x1="31380" y1="34444" x2="31380" y2="34444"/>
                        <a14:backgroundMark x1="39635" y1="36111" x2="39635" y2="36111"/>
                        <a14:backgroundMark x1="60495" y1="36019" x2="60495" y2="36019"/>
                      </a14:backgroundRemoval>
                    </a14:imgEffect>
                  </a14:imgLayer>
                </a14:imgProps>
              </a:ext>
            </a:extLst>
          </a:blip>
          <a:srcRect l="25795" t="15054" r="38045" b="48968"/>
          <a:stretch/>
        </p:blipFill>
        <p:spPr>
          <a:xfrm>
            <a:off x="9712515" y="1043786"/>
            <a:ext cx="1220526" cy="68309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4968030" y="1092946"/>
            <a:ext cx="2255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Sistema 5S’s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11561197" y="2056417"/>
            <a:ext cx="115295" cy="46107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/>
          <p:cNvSpPr/>
          <p:nvPr/>
        </p:nvSpPr>
        <p:spPr>
          <a:xfrm>
            <a:off x="11561197" y="4497494"/>
            <a:ext cx="115295" cy="21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412069" y="714252"/>
            <a:ext cx="11285449" cy="59828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redondeado 62">
            <a:extLst>
              <a:ext uri="{FF2B5EF4-FFF2-40B4-BE49-F238E27FC236}">
                <a16:creationId xmlns:a16="http://schemas.microsoft.com/office/drawing/2014/main" id="{C1C064B4-275D-4CB4-A1B5-985BB203D515}"/>
              </a:ext>
            </a:extLst>
          </p:cNvPr>
          <p:cNvSpPr/>
          <p:nvPr/>
        </p:nvSpPr>
        <p:spPr>
          <a:xfrm>
            <a:off x="657368" y="2218741"/>
            <a:ext cx="10689901" cy="2872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Agregar Planta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2C9317E-73AF-4908-B884-F8A541359FFB}"/>
              </a:ext>
            </a:extLst>
          </p:cNvPr>
          <p:cNvSpPr txBox="1"/>
          <p:nvPr/>
        </p:nvSpPr>
        <p:spPr>
          <a:xfrm>
            <a:off x="678385" y="2618404"/>
            <a:ext cx="1581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Nombre de Planta:</a:t>
            </a:r>
          </a:p>
        </p:txBody>
      </p:sp>
      <p:sp>
        <p:nvSpPr>
          <p:cNvPr id="24" name="Rectángulo redondeado 14">
            <a:extLst>
              <a:ext uri="{FF2B5EF4-FFF2-40B4-BE49-F238E27FC236}">
                <a16:creationId xmlns:a16="http://schemas.microsoft.com/office/drawing/2014/main" id="{45C90BFD-33F0-44F6-A223-69AB33CA733A}"/>
              </a:ext>
            </a:extLst>
          </p:cNvPr>
          <p:cNvSpPr/>
          <p:nvPr/>
        </p:nvSpPr>
        <p:spPr>
          <a:xfrm>
            <a:off x="2191617" y="2641774"/>
            <a:ext cx="4251516" cy="2146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>
                    <a:lumMod val="75000"/>
                  </a:schemeClr>
                </a:solidFill>
              </a:rPr>
              <a:t>Celda Libre</a:t>
            </a:r>
          </a:p>
        </p:txBody>
      </p:sp>
      <p:sp>
        <p:nvSpPr>
          <p:cNvPr id="25" name="Rectángulo redondeado 54">
            <a:extLst>
              <a:ext uri="{FF2B5EF4-FFF2-40B4-BE49-F238E27FC236}">
                <a16:creationId xmlns:a16="http://schemas.microsoft.com/office/drawing/2014/main" id="{B2F92CA6-71E1-4353-B0FD-C928CDDAA986}"/>
              </a:ext>
            </a:extLst>
          </p:cNvPr>
          <p:cNvSpPr/>
          <p:nvPr/>
        </p:nvSpPr>
        <p:spPr>
          <a:xfrm>
            <a:off x="6583804" y="2641774"/>
            <a:ext cx="1372562" cy="214614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Agregar</a:t>
            </a:r>
            <a:endParaRPr lang="es-MX" sz="1400" b="1" dirty="0">
              <a:solidFill>
                <a:schemeClr val="tx1"/>
              </a:solidFill>
            </a:endParaRPr>
          </a:p>
        </p:txBody>
      </p:sp>
      <p:sp>
        <p:nvSpPr>
          <p:cNvPr id="28" name="Rectángulo redondeado 19">
            <a:extLst>
              <a:ext uri="{FF2B5EF4-FFF2-40B4-BE49-F238E27FC236}">
                <a16:creationId xmlns:a16="http://schemas.microsoft.com/office/drawing/2014/main" id="{1B655D70-FE2F-4EA5-B41F-A74E6E7560E3}"/>
              </a:ext>
            </a:extLst>
          </p:cNvPr>
          <p:cNvSpPr/>
          <p:nvPr/>
        </p:nvSpPr>
        <p:spPr>
          <a:xfrm>
            <a:off x="653761" y="3046529"/>
            <a:ext cx="4632491" cy="3036133"/>
          </a:xfrm>
          <a:prstGeom prst="roundRect">
            <a:avLst>
              <a:gd name="adj" fmla="val 1836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456DBD8-6807-440B-8ABC-21D622B78B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952" y="3106031"/>
            <a:ext cx="3738582" cy="1035507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CD703150-9CFC-4901-842F-32DF6C26AF5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0974" t="34518" r="2218" b="20861"/>
          <a:stretch/>
        </p:blipFill>
        <p:spPr>
          <a:xfrm>
            <a:off x="4002359" y="3384415"/>
            <a:ext cx="101577" cy="1440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434B66CF-B913-4BD8-A28F-883A9C58CE8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0974" t="34518" r="2218" b="20861"/>
          <a:stretch/>
        </p:blipFill>
        <p:spPr>
          <a:xfrm>
            <a:off x="4002358" y="3587125"/>
            <a:ext cx="101577" cy="144000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8AA7F3E7-8FE3-453A-913C-619A4E7019C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0974" t="34518" r="2218" b="20861"/>
          <a:stretch/>
        </p:blipFill>
        <p:spPr>
          <a:xfrm>
            <a:off x="4002357" y="3774393"/>
            <a:ext cx="101577" cy="144000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30584FC6-8A31-4195-984E-16389593842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0974" t="34518" r="2218" b="20861"/>
          <a:stretch/>
        </p:blipFill>
        <p:spPr>
          <a:xfrm>
            <a:off x="4002356" y="3964534"/>
            <a:ext cx="101577" cy="144000"/>
          </a:xfrm>
          <a:prstGeom prst="rect">
            <a:avLst/>
          </a:prstGeom>
        </p:spPr>
      </p:pic>
      <p:grpSp>
        <p:nvGrpSpPr>
          <p:cNvPr id="37" name="Grupo 36">
            <a:extLst>
              <a:ext uri="{FF2B5EF4-FFF2-40B4-BE49-F238E27FC236}">
                <a16:creationId xmlns:a16="http://schemas.microsoft.com/office/drawing/2014/main" id="{2E565DCD-DDD3-4CD6-9D23-3FA1F751B02B}"/>
              </a:ext>
            </a:extLst>
          </p:cNvPr>
          <p:cNvGrpSpPr/>
          <p:nvPr/>
        </p:nvGrpSpPr>
        <p:grpSpPr>
          <a:xfrm>
            <a:off x="661601" y="6194779"/>
            <a:ext cx="3678427" cy="287287"/>
            <a:chOff x="674786" y="6270532"/>
            <a:chExt cx="3678427" cy="287287"/>
          </a:xfrm>
        </p:grpSpPr>
        <p:sp>
          <p:nvSpPr>
            <p:cNvPr id="38" name="Rectángulo redondeado 22">
              <a:extLst>
                <a:ext uri="{FF2B5EF4-FFF2-40B4-BE49-F238E27FC236}">
                  <a16:creationId xmlns:a16="http://schemas.microsoft.com/office/drawing/2014/main" id="{D25C3CB0-74FD-44D0-B766-81DE44FB127B}"/>
                </a:ext>
              </a:extLst>
            </p:cNvPr>
            <p:cNvSpPr/>
            <p:nvPr/>
          </p:nvSpPr>
          <p:spPr>
            <a:xfrm>
              <a:off x="674786" y="6270532"/>
              <a:ext cx="3678427" cy="28728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b="1" dirty="0">
                  <a:solidFill>
                    <a:schemeClr val="tx1"/>
                  </a:solidFill>
                </a:rPr>
                <a:t>Atrás</a:t>
              </a:r>
              <a:endParaRPr lang="es-MX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Flecha derecha 23">
              <a:extLst>
                <a:ext uri="{FF2B5EF4-FFF2-40B4-BE49-F238E27FC236}">
                  <a16:creationId xmlns:a16="http://schemas.microsoft.com/office/drawing/2014/main" id="{28CD01B4-C3FC-465C-AE18-BD7D5B5A7832}"/>
                </a:ext>
              </a:extLst>
            </p:cNvPr>
            <p:cNvSpPr/>
            <p:nvPr/>
          </p:nvSpPr>
          <p:spPr>
            <a:xfrm flipH="1">
              <a:off x="1919061" y="6314076"/>
              <a:ext cx="288000" cy="21600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7C01A465-3838-4766-B32D-3BAFFBFBB07F}"/>
              </a:ext>
            </a:extLst>
          </p:cNvPr>
          <p:cNvGrpSpPr/>
          <p:nvPr/>
        </p:nvGrpSpPr>
        <p:grpSpPr>
          <a:xfrm>
            <a:off x="4436534" y="3106030"/>
            <a:ext cx="771229" cy="1033081"/>
            <a:chOff x="9557375" y="3972112"/>
            <a:chExt cx="877773" cy="1130102"/>
          </a:xfrm>
        </p:grpSpPr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A0504F73-576A-4839-A1E4-6896FE1A43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83468" r="8269" b="15711"/>
            <a:stretch/>
          </p:blipFill>
          <p:spPr>
            <a:xfrm>
              <a:off x="9557375" y="3972112"/>
              <a:ext cx="877773" cy="1130102"/>
            </a:xfrm>
            <a:prstGeom prst="rect">
              <a:avLst/>
            </a:prstGeom>
          </p:spPr>
        </p:pic>
        <p:pic>
          <p:nvPicPr>
            <p:cNvPr id="35" name="Picture 4" descr="Editar | Icono Gratis">
              <a:extLst>
                <a:ext uri="{FF2B5EF4-FFF2-40B4-BE49-F238E27FC236}">
                  <a16:creationId xmlns:a16="http://schemas.microsoft.com/office/drawing/2014/main" id="{E39678B9-5652-404B-83F8-5196CEF198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0731" y="4250575"/>
              <a:ext cx="198882" cy="198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Editar | Icono Gratis">
              <a:extLst>
                <a:ext uri="{FF2B5EF4-FFF2-40B4-BE49-F238E27FC236}">
                  <a16:creationId xmlns:a16="http://schemas.microsoft.com/office/drawing/2014/main" id="{C7816B0C-D286-4D11-A823-2B28515C65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0731" y="4461229"/>
              <a:ext cx="198882" cy="198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Editar | Icono Gratis">
              <a:extLst>
                <a:ext uri="{FF2B5EF4-FFF2-40B4-BE49-F238E27FC236}">
                  <a16:creationId xmlns:a16="http://schemas.microsoft.com/office/drawing/2014/main" id="{C96D000F-6115-44C5-A1B7-A7D9C796CE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0731" y="4671883"/>
              <a:ext cx="198882" cy="198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Editar | Icono Gratis">
              <a:extLst>
                <a:ext uri="{FF2B5EF4-FFF2-40B4-BE49-F238E27FC236}">
                  <a16:creationId xmlns:a16="http://schemas.microsoft.com/office/drawing/2014/main" id="{E21FF2A1-D758-4603-AF3F-2094B9BEB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0731" y="4887507"/>
              <a:ext cx="198882" cy="198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8804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412069" y="2056418"/>
            <a:ext cx="11285449" cy="46406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 bwMode="ltGray">
          <a:xfrm>
            <a:off x="412069" y="714252"/>
            <a:ext cx="11285449" cy="13421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 bwMode="ltGray">
          <a:xfrm>
            <a:off x="412069" y="714251"/>
            <a:ext cx="11285449" cy="1342167"/>
          </a:xfrm>
          <a:prstGeom prst="rect">
            <a:avLst/>
          </a:prstGeom>
          <a:solidFill>
            <a:srgbClr val="DEDEDE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580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</a:rPr>
              <a:t>Pantalla </a:t>
            </a:r>
            <a:r>
              <a:rPr lang="es-MX" sz="2800" b="1" dirty="0">
                <a:solidFill>
                  <a:schemeClr val="tx1"/>
                </a:solidFill>
              </a:rPr>
              <a:t>#5- Configuración de Auditorías (Mejora Continua)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194" y1="45370" x2="23194" y2="45370"/>
                        <a14:foregroundMark x1="28333" y1="51481" x2="28333" y2="51481"/>
                        <a14:foregroundMark x1="53472" y1="50741" x2="53472" y2="50741"/>
                        <a14:foregroundMark x1="63889" y1="51111" x2="63889" y2="51111"/>
                        <a14:foregroundMark x1="73750" y1="51481" x2="73750" y2="51481"/>
                        <a14:foregroundMark x1="74306" y1="32593" x2="74306" y2="32593"/>
                        <a14:foregroundMark x1="25694" y1="68333" x2="25694" y2="68333"/>
                        <a14:foregroundMark x1="52917" y1="41111" x2="52917" y2="41111"/>
                        <a14:foregroundMark x1="57361" y1="39815" x2="57361" y2="39815"/>
                        <a14:foregroundMark x1="61111" y1="39259" x2="61111" y2="39259"/>
                        <a14:foregroundMark x1="65139" y1="39074" x2="65139" y2="39074"/>
                        <a14:foregroundMark x1="69306" y1="38148" x2="69306" y2="38148"/>
                        <a14:foregroundMark x1="72639" y1="49259" x2="72639" y2="49259"/>
                        <a14:foregroundMark x1="81389" y1="56296" x2="81389" y2="56296"/>
                        <a14:foregroundMark x1="80694" y1="55741" x2="80694" y2="55741"/>
                        <a14:foregroundMark x1="79583" y1="56111" x2="79583" y2="56111"/>
                        <a14:backgroundMark x1="58194" y1="39074" x2="58194" y2="39074"/>
                        <a14:backgroundMark x1="69861" y1="39630" x2="69861" y2="39630"/>
                        <a14:backgroundMark x1="65972" y1="39074" x2="65972" y2="39074"/>
                        <a14:backgroundMark x1="76250" y1="49630" x2="76250" y2="49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85" t="27119" r="16285" b="27478"/>
          <a:stretch/>
        </p:blipFill>
        <p:spPr>
          <a:xfrm>
            <a:off x="838862" y="1019575"/>
            <a:ext cx="1482920" cy="73152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463" b="51019" l="26094" r="61797">
                        <a14:foregroundMark x1="33620" y1="23704" x2="33620" y2="23704"/>
                        <a14:foregroundMark x1="30208" y1="23241" x2="30208" y2="23241"/>
                        <a14:foregroundMark x1="30859" y1="41574" x2="30859" y2="41574"/>
                        <a14:foregroundMark x1="40443" y1="41157" x2="40443" y2="41157"/>
                        <a14:foregroundMark x1="51302" y1="43194" x2="51302" y2="43194"/>
                        <a14:foregroundMark x1="27786" y1="34120" x2="27786" y2="34120"/>
                        <a14:foregroundMark x1="30443" y1="35185" x2="30443" y2="35185"/>
                        <a14:foregroundMark x1="33307" y1="34769" x2="33307" y2="34769"/>
                        <a14:foregroundMark x1="33255" y1="32083" x2="33255" y2="32083"/>
                        <a14:foregroundMark x1="34609" y1="34815" x2="34609" y2="34815"/>
                        <a14:foregroundMark x1="37474" y1="34769" x2="37474" y2="34769"/>
                        <a14:foregroundMark x1="40495" y1="34583" x2="40495" y2="34583"/>
                        <a14:foregroundMark x1="42969" y1="34120" x2="42969" y2="34120"/>
                        <a14:foregroundMark x1="44193" y1="34537" x2="44193" y2="34537"/>
                        <a14:foregroundMark x1="45990" y1="35231" x2="45990" y2="35231"/>
                        <a14:foregroundMark x1="48880" y1="34120" x2="48880" y2="34120"/>
                        <a14:foregroundMark x1="51719" y1="33611" x2="51719" y2="33611"/>
                        <a14:foregroundMark x1="53359" y1="34444" x2="53359" y2="34444"/>
                        <a14:foregroundMark x1="53411" y1="32269" x2="53411" y2="32269"/>
                        <a14:foregroundMark x1="54688" y1="34861" x2="54688" y2="34861"/>
                        <a14:foregroundMark x1="57214" y1="34167" x2="57214" y2="34167"/>
                        <a14:foregroundMark x1="61328" y1="34074" x2="61328" y2="34074"/>
                        <a14:backgroundMark x1="31380" y1="34444" x2="31380" y2="34444"/>
                        <a14:backgroundMark x1="39635" y1="36111" x2="39635" y2="36111"/>
                        <a14:backgroundMark x1="60495" y1="36019" x2="60495" y2="36019"/>
                      </a14:backgroundRemoval>
                    </a14:imgEffect>
                  </a14:imgLayer>
                </a14:imgProps>
              </a:ext>
            </a:extLst>
          </a:blip>
          <a:srcRect l="25795" t="15054" r="38045" b="48968"/>
          <a:stretch/>
        </p:blipFill>
        <p:spPr>
          <a:xfrm>
            <a:off x="9712515" y="1043786"/>
            <a:ext cx="1220526" cy="68309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4968030" y="1092946"/>
            <a:ext cx="2255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Sistema 5S’s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11561197" y="2056417"/>
            <a:ext cx="115295" cy="46107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/>
          <p:cNvSpPr/>
          <p:nvPr/>
        </p:nvSpPr>
        <p:spPr>
          <a:xfrm>
            <a:off x="11561197" y="4497494"/>
            <a:ext cx="115295" cy="21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412069" y="714252"/>
            <a:ext cx="11285449" cy="59828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redondeado 62">
            <a:extLst>
              <a:ext uri="{FF2B5EF4-FFF2-40B4-BE49-F238E27FC236}">
                <a16:creationId xmlns:a16="http://schemas.microsoft.com/office/drawing/2014/main" id="{C1C064B4-275D-4CB4-A1B5-985BB203D515}"/>
              </a:ext>
            </a:extLst>
          </p:cNvPr>
          <p:cNvSpPr/>
          <p:nvPr/>
        </p:nvSpPr>
        <p:spPr>
          <a:xfrm>
            <a:off x="657368" y="2218741"/>
            <a:ext cx="10689901" cy="2872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Agregar Área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2C9317E-73AF-4908-B884-F8A541359FFB}"/>
              </a:ext>
            </a:extLst>
          </p:cNvPr>
          <p:cNvSpPr txBox="1"/>
          <p:nvPr/>
        </p:nvSpPr>
        <p:spPr>
          <a:xfrm>
            <a:off x="678385" y="2618404"/>
            <a:ext cx="1458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Nombre de Área:</a:t>
            </a:r>
          </a:p>
        </p:txBody>
      </p:sp>
      <p:sp>
        <p:nvSpPr>
          <p:cNvPr id="24" name="Rectángulo redondeado 14">
            <a:extLst>
              <a:ext uri="{FF2B5EF4-FFF2-40B4-BE49-F238E27FC236}">
                <a16:creationId xmlns:a16="http://schemas.microsoft.com/office/drawing/2014/main" id="{45C90BFD-33F0-44F6-A223-69AB33CA733A}"/>
              </a:ext>
            </a:extLst>
          </p:cNvPr>
          <p:cNvSpPr/>
          <p:nvPr/>
        </p:nvSpPr>
        <p:spPr>
          <a:xfrm>
            <a:off x="2191617" y="2641774"/>
            <a:ext cx="3585193" cy="2146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>
                    <a:lumMod val="75000"/>
                  </a:schemeClr>
                </a:solidFill>
              </a:rPr>
              <a:t>Celda Libre</a:t>
            </a:r>
          </a:p>
        </p:txBody>
      </p:sp>
      <p:sp>
        <p:nvSpPr>
          <p:cNvPr id="25" name="Rectángulo redondeado 54">
            <a:extLst>
              <a:ext uri="{FF2B5EF4-FFF2-40B4-BE49-F238E27FC236}">
                <a16:creationId xmlns:a16="http://schemas.microsoft.com/office/drawing/2014/main" id="{B2F92CA6-71E1-4353-B0FD-C928CDDAA986}"/>
              </a:ext>
            </a:extLst>
          </p:cNvPr>
          <p:cNvSpPr/>
          <p:nvPr/>
        </p:nvSpPr>
        <p:spPr>
          <a:xfrm>
            <a:off x="721246" y="3002042"/>
            <a:ext cx="1372562" cy="214614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Agregar</a:t>
            </a:r>
            <a:endParaRPr lang="es-MX" sz="1400" b="1" dirty="0">
              <a:solidFill>
                <a:schemeClr val="tx1"/>
              </a:solidFill>
            </a:endParaRPr>
          </a:p>
        </p:txBody>
      </p:sp>
      <p:sp>
        <p:nvSpPr>
          <p:cNvPr id="28" name="Rectángulo redondeado 19">
            <a:extLst>
              <a:ext uri="{FF2B5EF4-FFF2-40B4-BE49-F238E27FC236}">
                <a16:creationId xmlns:a16="http://schemas.microsoft.com/office/drawing/2014/main" id="{1B655D70-FE2F-4EA5-B41F-A74E6E7560E3}"/>
              </a:ext>
            </a:extLst>
          </p:cNvPr>
          <p:cNvSpPr/>
          <p:nvPr/>
        </p:nvSpPr>
        <p:spPr>
          <a:xfrm>
            <a:off x="653761" y="3406440"/>
            <a:ext cx="8761027" cy="2574192"/>
          </a:xfrm>
          <a:prstGeom prst="roundRect">
            <a:avLst>
              <a:gd name="adj" fmla="val 1836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2E565DCD-DDD3-4CD6-9D23-3FA1F751B02B}"/>
              </a:ext>
            </a:extLst>
          </p:cNvPr>
          <p:cNvGrpSpPr/>
          <p:nvPr/>
        </p:nvGrpSpPr>
        <p:grpSpPr>
          <a:xfrm>
            <a:off x="661601" y="6194779"/>
            <a:ext cx="3678427" cy="287287"/>
            <a:chOff x="674786" y="6270532"/>
            <a:chExt cx="3678427" cy="287287"/>
          </a:xfrm>
        </p:grpSpPr>
        <p:sp>
          <p:nvSpPr>
            <p:cNvPr id="38" name="Rectángulo redondeado 22">
              <a:extLst>
                <a:ext uri="{FF2B5EF4-FFF2-40B4-BE49-F238E27FC236}">
                  <a16:creationId xmlns:a16="http://schemas.microsoft.com/office/drawing/2014/main" id="{D25C3CB0-74FD-44D0-B766-81DE44FB127B}"/>
                </a:ext>
              </a:extLst>
            </p:cNvPr>
            <p:cNvSpPr/>
            <p:nvPr/>
          </p:nvSpPr>
          <p:spPr>
            <a:xfrm>
              <a:off x="674786" y="6270532"/>
              <a:ext cx="3678427" cy="28728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b="1" dirty="0">
                  <a:solidFill>
                    <a:schemeClr val="tx1"/>
                  </a:solidFill>
                </a:rPr>
                <a:t>Atrás</a:t>
              </a:r>
              <a:endParaRPr lang="es-MX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Flecha derecha 23">
              <a:extLst>
                <a:ext uri="{FF2B5EF4-FFF2-40B4-BE49-F238E27FC236}">
                  <a16:creationId xmlns:a16="http://schemas.microsoft.com/office/drawing/2014/main" id="{28CD01B4-C3FC-465C-AE18-BD7D5B5A7832}"/>
                </a:ext>
              </a:extLst>
            </p:cNvPr>
            <p:cNvSpPr/>
            <p:nvPr/>
          </p:nvSpPr>
          <p:spPr>
            <a:xfrm flipH="1">
              <a:off x="1919061" y="6314076"/>
              <a:ext cx="288000" cy="21600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41" name="CuadroTexto 40">
            <a:extLst>
              <a:ext uri="{FF2B5EF4-FFF2-40B4-BE49-F238E27FC236}">
                <a16:creationId xmlns:a16="http://schemas.microsoft.com/office/drawing/2014/main" id="{887B95D7-6846-4253-9795-5E4924604E49}"/>
              </a:ext>
            </a:extLst>
          </p:cNvPr>
          <p:cNvSpPr txBox="1"/>
          <p:nvPr/>
        </p:nvSpPr>
        <p:spPr>
          <a:xfrm>
            <a:off x="5894259" y="2618404"/>
            <a:ext cx="2121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Planta a la que pertenece:</a:t>
            </a:r>
          </a:p>
        </p:txBody>
      </p:sp>
      <p:sp>
        <p:nvSpPr>
          <p:cNvPr id="42" name="Rectángulo redondeado 14">
            <a:extLst>
              <a:ext uri="{FF2B5EF4-FFF2-40B4-BE49-F238E27FC236}">
                <a16:creationId xmlns:a16="http://schemas.microsoft.com/office/drawing/2014/main" id="{72B21FE3-EF86-4651-943A-F34CA4BE32EB}"/>
              </a:ext>
            </a:extLst>
          </p:cNvPr>
          <p:cNvSpPr/>
          <p:nvPr/>
        </p:nvSpPr>
        <p:spPr>
          <a:xfrm>
            <a:off x="7971699" y="2644380"/>
            <a:ext cx="3375569" cy="2146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>
                    <a:lumMod val="75000"/>
                  </a:schemeClr>
                </a:solidFill>
              </a:rPr>
              <a:t>Opción única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FF4EDA26-91F2-473F-AB9C-C7B0ECEF451F}"/>
              </a:ext>
            </a:extLst>
          </p:cNvPr>
          <p:cNvGrpSpPr/>
          <p:nvPr/>
        </p:nvGrpSpPr>
        <p:grpSpPr>
          <a:xfrm>
            <a:off x="11126240" y="2645254"/>
            <a:ext cx="218662" cy="214614"/>
            <a:chOff x="2246243" y="2387928"/>
            <a:chExt cx="218662" cy="214614"/>
          </a:xfrm>
        </p:grpSpPr>
        <p:sp>
          <p:nvSpPr>
            <p:cNvPr id="44" name="Rectángulo redondeado 33">
              <a:extLst>
                <a:ext uri="{FF2B5EF4-FFF2-40B4-BE49-F238E27FC236}">
                  <a16:creationId xmlns:a16="http://schemas.microsoft.com/office/drawing/2014/main" id="{901AACDE-FEFA-408B-9A8A-F8F2D62CB1FC}"/>
                </a:ext>
              </a:extLst>
            </p:cNvPr>
            <p:cNvSpPr/>
            <p:nvPr/>
          </p:nvSpPr>
          <p:spPr>
            <a:xfrm>
              <a:off x="2246243" y="2387928"/>
              <a:ext cx="218662" cy="21461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5" name="Triángulo isósceles 44">
              <a:extLst>
                <a:ext uri="{FF2B5EF4-FFF2-40B4-BE49-F238E27FC236}">
                  <a16:creationId xmlns:a16="http://schemas.microsoft.com/office/drawing/2014/main" id="{76233A90-6EA4-48CF-9BE9-9FE3DA0925B0}"/>
                </a:ext>
              </a:extLst>
            </p:cNvPr>
            <p:cNvSpPr/>
            <p:nvPr/>
          </p:nvSpPr>
          <p:spPr>
            <a:xfrm flipV="1">
              <a:off x="2289632" y="2446226"/>
              <a:ext cx="144000" cy="108000"/>
            </a:xfrm>
            <a:prstGeom prst="triangle">
              <a:avLst>
                <a:gd name="adj" fmla="val 48487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6295D2F5-8592-4E3C-92DA-4FB6756D5029}"/>
              </a:ext>
            </a:extLst>
          </p:cNvPr>
          <p:cNvGrpSpPr/>
          <p:nvPr/>
        </p:nvGrpSpPr>
        <p:grpSpPr>
          <a:xfrm>
            <a:off x="690157" y="3448620"/>
            <a:ext cx="7372350" cy="1762125"/>
            <a:chOff x="690157" y="3448620"/>
            <a:chExt cx="7372350" cy="1762125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0962C448-8B2F-4A9E-8FB8-00B8E41A1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157" y="3448620"/>
              <a:ext cx="7372350" cy="1762125"/>
            </a:xfrm>
            <a:prstGeom prst="rect">
              <a:avLst/>
            </a:prstGeom>
          </p:spPr>
        </p:pic>
        <p:pic>
          <p:nvPicPr>
            <p:cNvPr id="46" name="Imagen 45">
              <a:extLst>
                <a:ext uri="{FF2B5EF4-FFF2-40B4-BE49-F238E27FC236}">
                  <a16:creationId xmlns:a16="http://schemas.microsoft.com/office/drawing/2014/main" id="{BF76DAD9-E4BA-4CCE-ACB5-86790C5D6B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90974" t="34518" r="2218" b="20861"/>
            <a:stretch/>
          </p:blipFill>
          <p:spPr>
            <a:xfrm>
              <a:off x="7420714" y="3856049"/>
              <a:ext cx="152366" cy="216000"/>
            </a:xfrm>
            <a:prstGeom prst="rect">
              <a:avLst/>
            </a:prstGeom>
          </p:spPr>
        </p:pic>
        <p:pic>
          <p:nvPicPr>
            <p:cNvPr id="47" name="Imagen 46">
              <a:extLst>
                <a:ext uri="{FF2B5EF4-FFF2-40B4-BE49-F238E27FC236}">
                  <a16:creationId xmlns:a16="http://schemas.microsoft.com/office/drawing/2014/main" id="{09C21990-1BBF-4C9B-87E4-5F226D5F64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90974" t="34518" r="2218" b="20861"/>
            <a:stretch/>
          </p:blipFill>
          <p:spPr>
            <a:xfrm>
              <a:off x="7420714" y="4127169"/>
              <a:ext cx="152366" cy="216000"/>
            </a:xfrm>
            <a:prstGeom prst="rect">
              <a:avLst/>
            </a:prstGeom>
          </p:spPr>
        </p:pic>
        <p:pic>
          <p:nvPicPr>
            <p:cNvPr id="48" name="Imagen 47">
              <a:extLst>
                <a:ext uri="{FF2B5EF4-FFF2-40B4-BE49-F238E27FC236}">
                  <a16:creationId xmlns:a16="http://schemas.microsoft.com/office/drawing/2014/main" id="{41E3C55C-A9C2-43C6-AA9C-E1DA13D5BA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90974" t="34518" r="2218" b="20861"/>
            <a:stretch/>
          </p:blipFill>
          <p:spPr>
            <a:xfrm>
              <a:off x="7420714" y="4397837"/>
              <a:ext cx="152366" cy="216000"/>
            </a:xfrm>
            <a:prstGeom prst="rect">
              <a:avLst/>
            </a:prstGeom>
          </p:spPr>
        </p:pic>
        <p:pic>
          <p:nvPicPr>
            <p:cNvPr id="49" name="Imagen 48">
              <a:extLst>
                <a:ext uri="{FF2B5EF4-FFF2-40B4-BE49-F238E27FC236}">
                  <a16:creationId xmlns:a16="http://schemas.microsoft.com/office/drawing/2014/main" id="{447A94FE-23CC-48DB-8F41-E8DD4647D3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90974" t="34518" r="2218" b="20861"/>
            <a:stretch/>
          </p:blipFill>
          <p:spPr>
            <a:xfrm>
              <a:off x="7420714" y="4674615"/>
              <a:ext cx="152366" cy="216000"/>
            </a:xfrm>
            <a:prstGeom prst="rect">
              <a:avLst/>
            </a:prstGeom>
          </p:spPr>
        </p:pic>
        <p:pic>
          <p:nvPicPr>
            <p:cNvPr id="51" name="Imagen 50">
              <a:extLst>
                <a:ext uri="{FF2B5EF4-FFF2-40B4-BE49-F238E27FC236}">
                  <a16:creationId xmlns:a16="http://schemas.microsoft.com/office/drawing/2014/main" id="{4A948AE3-2B97-44AE-96A5-ED2A1EF278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90974" t="34518" r="2218" b="20861"/>
            <a:stretch/>
          </p:blipFill>
          <p:spPr>
            <a:xfrm>
              <a:off x="7420714" y="4949317"/>
              <a:ext cx="152366" cy="2160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18067667-8DB0-4820-B8C4-A6C9E70E3963}"/>
              </a:ext>
            </a:extLst>
          </p:cNvPr>
          <p:cNvGrpSpPr/>
          <p:nvPr/>
        </p:nvGrpSpPr>
        <p:grpSpPr>
          <a:xfrm>
            <a:off x="8062507" y="3449430"/>
            <a:ext cx="1281545" cy="1762124"/>
            <a:chOff x="9557375" y="3972112"/>
            <a:chExt cx="877773" cy="1340755"/>
          </a:xfrm>
        </p:grpSpPr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1B0CA3E9-ADFE-470F-9C52-0A88E2B01F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83468" r="8269"/>
            <a:stretch/>
          </p:blipFill>
          <p:spPr>
            <a:xfrm>
              <a:off x="9557375" y="3972112"/>
              <a:ext cx="877773" cy="1340755"/>
            </a:xfrm>
            <a:prstGeom prst="rect">
              <a:avLst/>
            </a:prstGeom>
          </p:spPr>
        </p:pic>
        <p:pic>
          <p:nvPicPr>
            <p:cNvPr id="34" name="Picture 4" descr="Editar | Icono Gratis">
              <a:extLst>
                <a:ext uri="{FF2B5EF4-FFF2-40B4-BE49-F238E27FC236}">
                  <a16:creationId xmlns:a16="http://schemas.microsoft.com/office/drawing/2014/main" id="{FCEADD90-1E18-404E-AE2E-EB5D6286A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0731" y="4250575"/>
              <a:ext cx="198882" cy="198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Editar | Icono Gratis">
              <a:extLst>
                <a:ext uri="{FF2B5EF4-FFF2-40B4-BE49-F238E27FC236}">
                  <a16:creationId xmlns:a16="http://schemas.microsoft.com/office/drawing/2014/main" id="{9D91DDA0-DC98-420D-8C52-5C70CDCDDC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0731" y="4461229"/>
              <a:ext cx="198882" cy="198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Editar | Icono Gratis">
              <a:extLst>
                <a:ext uri="{FF2B5EF4-FFF2-40B4-BE49-F238E27FC236}">
                  <a16:creationId xmlns:a16="http://schemas.microsoft.com/office/drawing/2014/main" id="{97AC1179-0E79-4EA2-A201-6179CD35DC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0731" y="4671883"/>
              <a:ext cx="198882" cy="198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Editar | Icono Gratis">
              <a:extLst>
                <a:ext uri="{FF2B5EF4-FFF2-40B4-BE49-F238E27FC236}">
                  <a16:creationId xmlns:a16="http://schemas.microsoft.com/office/drawing/2014/main" id="{071C3354-ABC1-4F3A-A125-2F6C8415BA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0731" y="4887507"/>
              <a:ext cx="198882" cy="198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Editar | Icono Gratis">
              <a:extLst>
                <a:ext uri="{FF2B5EF4-FFF2-40B4-BE49-F238E27FC236}">
                  <a16:creationId xmlns:a16="http://schemas.microsoft.com/office/drawing/2014/main" id="{64B7E4CB-D419-4E88-AB9F-3FC3D7C821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0731" y="5102214"/>
              <a:ext cx="198882" cy="198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225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412069" y="2056418"/>
            <a:ext cx="11285449" cy="46406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 bwMode="ltGray">
          <a:xfrm>
            <a:off x="412069" y="714252"/>
            <a:ext cx="11285449" cy="13421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 bwMode="ltGray">
          <a:xfrm>
            <a:off x="412069" y="714251"/>
            <a:ext cx="11285449" cy="1342167"/>
          </a:xfrm>
          <a:prstGeom prst="rect">
            <a:avLst/>
          </a:prstGeom>
          <a:solidFill>
            <a:srgbClr val="DEDEDE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580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</a:rPr>
              <a:t>Pantalla </a:t>
            </a:r>
            <a:r>
              <a:rPr lang="es-MX" sz="2800" b="1" dirty="0">
                <a:solidFill>
                  <a:schemeClr val="tx1"/>
                </a:solidFill>
              </a:rPr>
              <a:t>#6- Configuración de Auditorías (Mejora Continua)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194" y1="45370" x2="23194" y2="45370"/>
                        <a14:foregroundMark x1="28333" y1="51481" x2="28333" y2="51481"/>
                        <a14:foregroundMark x1="53472" y1="50741" x2="53472" y2="50741"/>
                        <a14:foregroundMark x1="63889" y1="51111" x2="63889" y2="51111"/>
                        <a14:foregroundMark x1="73750" y1="51481" x2="73750" y2="51481"/>
                        <a14:foregroundMark x1="74306" y1="32593" x2="74306" y2="32593"/>
                        <a14:foregroundMark x1="25694" y1="68333" x2="25694" y2="68333"/>
                        <a14:foregroundMark x1="52917" y1="41111" x2="52917" y2="41111"/>
                        <a14:foregroundMark x1="57361" y1="39815" x2="57361" y2="39815"/>
                        <a14:foregroundMark x1="61111" y1="39259" x2="61111" y2="39259"/>
                        <a14:foregroundMark x1="65139" y1="39074" x2="65139" y2="39074"/>
                        <a14:foregroundMark x1="69306" y1="38148" x2="69306" y2="38148"/>
                        <a14:foregroundMark x1="72639" y1="49259" x2="72639" y2="49259"/>
                        <a14:foregroundMark x1="81389" y1="56296" x2="81389" y2="56296"/>
                        <a14:foregroundMark x1="80694" y1="55741" x2="80694" y2="55741"/>
                        <a14:foregroundMark x1="79583" y1="56111" x2="79583" y2="56111"/>
                        <a14:backgroundMark x1="58194" y1="39074" x2="58194" y2="39074"/>
                        <a14:backgroundMark x1="69861" y1="39630" x2="69861" y2="39630"/>
                        <a14:backgroundMark x1="65972" y1="39074" x2="65972" y2="39074"/>
                        <a14:backgroundMark x1="76250" y1="49630" x2="76250" y2="49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85" t="27119" r="16285" b="27478"/>
          <a:stretch/>
        </p:blipFill>
        <p:spPr>
          <a:xfrm>
            <a:off x="838862" y="1019575"/>
            <a:ext cx="1482920" cy="73152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463" b="51019" l="26094" r="61797">
                        <a14:foregroundMark x1="33620" y1="23704" x2="33620" y2="23704"/>
                        <a14:foregroundMark x1="30208" y1="23241" x2="30208" y2="23241"/>
                        <a14:foregroundMark x1="30859" y1="41574" x2="30859" y2="41574"/>
                        <a14:foregroundMark x1="40443" y1="41157" x2="40443" y2="41157"/>
                        <a14:foregroundMark x1="51302" y1="43194" x2="51302" y2="43194"/>
                        <a14:foregroundMark x1="27786" y1="34120" x2="27786" y2="34120"/>
                        <a14:foregroundMark x1="30443" y1="35185" x2="30443" y2="35185"/>
                        <a14:foregroundMark x1="33307" y1="34769" x2="33307" y2="34769"/>
                        <a14:foregroundMark x1="33255" y1="32083" x2="33255" y2="32083"/>
                        <a14:foregroundMark x1="34609" y1="34815" x2="34609" y2="34815"/>
                        <a14:foregroundMark x1="37474" y1="34769" x2="37474" y2="34769"/>
                        <a14:foregroundMark x1="40495" y1="34583" x2="40495" y2="34583"/>
                        <a14:foregroundMark x1="42969" y1="34120" x2="42969" y2="34120"/>
                        <a14:foregroundMark x1="44193" y1="34537" x2="44193" y2="34537"/>
                        <a14:foregroundMark x1="45990" y1="35231" x2="45990" y2="35231"/>
                        <a14:foregroundMark x1="48880" y1="34120" x2="48880" y2="34120"/>
                        <a14:foregroundMark x1="51719" y1="33611" x2="51719" y2="33611"/>
                        <a14:foregroundMark x1="53359" y1="34444" x2="53359" y2="34444"/>
                        <a14:foregroundMark x1="53411" y1="32269" x2="53411" y2="32269"/>
                        <a14:foregroundMark x1="54688" y1="34861" x2="54688" y2="34861"/>
                        <a14:foregroundMark x1="57214" y1="34167" x2="57214" y2="34167"/>
                        <a14:foregroundMark x1="61328" y1="34074" x2="61328" y2="34074"/>
                        <a14:backgroundMark x1="31380" y1="34444" x2="31380" y2="34444"/>
                        <a14:backgroundMark x1="39635" y1="36111" x2="39635" y2="36111"/>
                        <a14:backgroundMark x1="60495" y1="36019" x2="60495" y2="36019"/>
                      </a14:backgroundRemoval>
                    </a14:imgEffect>
                  </a14:imgLayer>
                </a14:imgProps>
              </a:ext>
            </a:extLst>
          </a:blip>
          <a:srcRect l="25795" t="15054" r="38045" b="48968"/>
          <a:stretch/>
        </p:blipFill>
        <p:spPr>
          <a:xfrm>
            <a:off x="9712515" y="1043786"/>
            <a:ext cx="1220526" cy="68309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4968030" y="1092946"/>
            <a:ext cx="2255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Sistema 5S’s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11561197" y="2056417"/>
            <a:ext cx="115295" cy="46107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/>
          <p:cNvSpPr/>
          <p:nvPr/>
        </p:nvSpPr>
        <p:spPr>
          <a:xfrm>
            <a:off x="11561197" y="4497494"/>
            <a:ext cx="115295" cy="21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412069" y="714252"/>
            <a:ext cx="11285449" cy="59828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redondeado 62">
            <a:extLst>
              <a:ext uri="{FF2B5EF4-FFF2-40B4-BE49-F238E27FC236}">
                <a16:creationId xmlns:a16="http://schemas.microsoft.com/office/drawing/2014/main" id="{C1C064B4-275D-4CB4-A1B5-985BB203D515}"/>
              </a:ext>
            </a:extLst>
          </p:cNvPr>
          <p:cNvSpPr/>
          <p:nvPr/>
        </p:nvSpPr>
        <p:spPr>
          <a:xfrm>
            <a:off x="657368" y="2218741"/>
            <a:ext cx="10689901" cy="2872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Agregar Subárea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2C9317E-73AF-4908-B884-F8A541359FFB}"/>
              </a:ext>
            </a:extLst>
          </p:cNvPr>
          <p:cNvSpPr txBox="1"/>
          <p:nvPr/>
        </p:nvSpPr>
        <p:spPr>
          <a:xfrm>
            <a:off x="678385" y="2618404"/>
            <a:ext cx="171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Nombre de Subárea:</a:t>
            </a:r>
          </a:p>
        </p:txBody>
      </p:sp>
      <p:sp>
        <p:nvSpPr>
          <p:cNvPr id="24" name="Rectángulo redondeado 14">
            <a:extLst>
              <a:ext uri="{FF2B5EF4-FFF2-40B4-BE49-F238E27FC236}">
                <a16:creationId xmlns:a16="http://schemas.microsoft.com/office/drawing/2014/main" id="{45C90BFD-33F0-44F6-A223-69AB33CA733A}"/>
              </a:ext>
            </a:extLst>
          </p:cNvPr>
          <p:cNvSpPr/>
          <p:nvPr/>
        </p:nvSpPr>
        <p:spPr>
          <a:xfrm>
            <a:off x="2386350" y="2641774"/>
            <a:ext cx="3429705" cy="2146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>
                    <a:lumMod val="75000"/>
                  </a:schemeClr>
                </a:solidFill>
              </a:rPr>
              <a:t>Celda Libre</a:t>
            </a:r>
          </a:p>
        </p:txBody>
      </p:sp>
      <p:sp>
        <p:nvSpPr>
          <p:cNvPr id="25" name="Rectángulo redondeado 54">
            <a:extLst>
              <a:ext uri="{FF2B5EF4-FFF2-40B4-BE49-F238E27FC236}">
                <a16:creationId xmlns:a16="http://schemas.microsoft.com/office/drawing/2014/main" id="{B2F92CA6-71E1-4353-B0FD-C928CDDAA986}"/>
              </a:ext>
            </a:extLst>
          </p:cNvPr>
          <p:cNvSpPr/>
          <p:nvPr/>
        </p:nvSpPr>
        <p:spPr>
          <a:xfrm>
            <a:off x="653761" y="3648721"/>
            <a:ext cx="2700000" cy="214614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Agregar</a:t>
            </a:r>
            <a:endParaRPr lang="es-MX" sz="1400" b="1" dirty="0">
              <a:solidFill>
                <a:schemeClr val="tx1"/>
              </a:solidFill>
            </a:endParaRPr>
          </a:p>
        </p:txBody>
      </p:sp>
      <p:sp>
        <p:nvSpPr>
          <p:cNvPr id="28" name="Rectángulo redondeado 19">
            <a:extLst>
              <a:ext uri="{FF2B5EF4-FFF2-40B4-BE49-F238E27FC236}">
                <a16:creationId xmlns:a16="http://schemas.microsoft.com/office/drawing/2014/main" id="{1B655D70-FE2F-4EA5-B41F-A74E6E7560E3}"/>
              </a:ext>
            </a:extLst>
          </p:cNvPr>
          <p:cNvSpPr/>
          <p:nvPr/>
        </p:nvSpPr>
        <p:spPr>
          <a:xfrm>
            <a:off x="653761" y="4079804"/>
            <a:ext cx="10693508" cy="2002858"/>
          </a:xfrm>
          <a:prstGeom prst="roundRect">
            <a:avLst>
              <a:gd name="adj" fmla="val 1836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2E565DCD-DDD3-4CD6-9D23-3FA1F751B02B}"/>
              </a:ext>
            </a:extLst>
          </p:cNvPr>
          <p:cNvGrpSpPr/>
          <p:nvPr/>
        </p:nvGrpSpPr>
        <p:grpSpPr>
          <a:xfrm>
            <a:off x="661601" y="6194779"/>
            <a:ext cx="3678427" cy="287287"/>
            <a:chOff x="674786" y="6270532"/>
            <a:chExt cx="3678427" cy="287287"/>
          </a:xfrm>
        </p:grpSpPr>
        <p:sp>
          <p:nvSpPr>
            <p:cNvPr id="38" name="Rectángulo redondeado 22">
              <a:extLst>
                <a:ext uri="{FF2B5EF4-FFF2-40B4-BE49-F238E27FC236}">
                  <a16:creationId xmlns:a16="http://schemas.microsoft.com/office/drawing/2014/main" id="{D25C3CB0-74FD-44D0-B766-81DE44FB127B}"/>
                </a:ext>
              </a:extLst>
            </p:cNvPr>
            <p:cNvSpPr/>
            <p:nvPr/>
          </p:nvSpPr>
          <p:spPr>
            <a:xfrm>
              <a:off x="674786" y="6270532"/>
              <a:ext cx="3678427" cy="28728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b="1" dirty="0">
                  <a:solidFill>
                    <a:schemeClr val="tx1"/>
                  </a:solidFill>
                </a:rPr>
                <a:t>Atrás</a:t>
              </a:r>
              <a:endParaRPr lang="es-MX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Flecha derecha 23">
              <a:extLst>
                <a:ext uri="{FF2B5EF4-FFF2-40B4-BE49-F238E27FC236}">
                  <a16:creationId xmlns:a16="http://schemas.microsoft.com/office/drawing/2014/main" id="{28CD01B4-C3FC-465C-AE18-BD7D5B5A7832}"/>
                </a:ext>
              </a:extLst>
            </p:cNvPr>
            <p:cNvSpPr/>
            <p:nvPr/>
          </p:nvSpPr>
          <p:spPr>
            <a:xfrm flipH="1">
              <a:off x="1919061" y="6314076"/>
              <a:ext cx="288000" cy="21600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4" name="CuadroTexto 33">
            <a:extLst>
              <a:ext uri="{FF2B5EF4-FFF2-40B4-BE49-F238E27FC236}">
                <a16:creationId xmlns:a16="http://schemas.microsoft.com/office/drawing/2014/main" id="{62C9317E-73AF-4908-B884-F8A541359FFB}"/>
              </a:ext>
            </a:extLst>
          </p:cNvPr>
          <p:cNvSpPr txBox="1"/>
          <p:nvPr/>
        </p:nvSpPr>
        <p:spPr>
          <a:xfrm>
            <a:off x="681987" y="2937196"/>
            <a:ext cx="2094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Nombre del Responsable: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2C9317E-73AF-4908-B884-F8A541359FFB}"/>
              </a:ext>
            </a:extLst>
          </p:cNvPr>
          <p:cNvSpPr txBox="1"/>
          <p:nvPr/>
        </p:nvSpPr>
        <p:spPr>
          <a:xfrm>
            <a:off x="5685061" y="2937196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No. Nómina:</a:t>
            </a:r>
          </a:p>
        </p:txBody>
      </p:sp>
      <p:sp>
        <p:nvSpPr>
          <p:cNvPr id="36" name="Rectángulo redondeado 14">
            <a:extLst>
              <a:ext uri="{FF2B5EF4-FFF2-40B4-BE49-F238E27FC236}">
                <a16:creationId xmlns:a16="http://schemas.microsoft.com/office/drawing/2014/main" id="{45C90BFD-33F0-44F6-A223-69AB33CA733A}"/>
              </a:ext>
            </a:extLst>
          </p:cNvPr>
          <p:cNvSpPr/>
          <p:nvPr/>
        </p:nvSpPr>
        <p:spPr>
          <a:xfrm>
            <a:off x="2714510" y="2979143"/>
            <a:ext cx="2844000" cy="2146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>
                    <a:lumMod val="75000"/>
                  </a:schemeClr>
                </a:solidFill>
              </a:rPr>
              <a:t>Celda Libre</a:t>
            </a:r>
          </a:p>
        </p:txBody>
      </p:sp>
      <p:sp>
        <p:nvSpPr>
          <p:cNvPr id="40" name="Rectángulo redondeado 14">
            <a:extLst>
              <a:ext uri="{FF2B5EF4-FFF2-40B4-BE49-F238E27FC236}">
                <a16:creationId xmlns:a16="http://schemas.microsoft.com/office/drawing/2014/main" id="{45C90BFD-33F0-44F6-A223-69AB33CA733A}"/>
              </a:ext>
            </a:extLst>
          </p:cNvPr>
          <p:cNvSpPr/>
          <p:nvPr/>
        </p:nvSpPr>
        <p:spPr>
          <a:xfrm>
            <a:off x="6757289" y="2981848"/>
            <a:ext cx="1152000" cy="2146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>
                    <a:lumMod val="75000"/>
                  </a:schemeClr>
                </a:solidFill>
              </a:rPr>
              <a:t>Celda Libre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2C9317E-73AF-4908-B884-F8A541359FFB}"/>
              </a:ext>
            </a:extLst>
          </p:cNvPr>
          <p:cNvSpPr txBox="1"/>
          <p:nvPr/>
        </p:nvSpPr>
        <p:spPr>
          <a:xfrm>
            <a:off x="8024673" y="2937196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E-mail:</a:t>
            </a:r>
          </a:p>
        </p:txBody>
      </p:sp>
      <p:sp>
        <p:nvSpPr>
          <p:cNvPr id="42" name="Rectángulo redondeado 14">
            <a:extLst>
              <a:ext uri="{FF2B5EF4-FFF2-40B4-BE49-F238E27FC236}">
                <a16:creationId xmlns:a16="http://schemas.microsoft.com/office/drawing/2014/main" id="{45C90BFD-33F0-44F6-A223-69AB33CA733A}"/>
              </a:ext>
            </a:extLst>
          </p:cNvPr>
          <p:cNvSpPr/>
          <p:nvPr/>
        </p:nvSpPr>
        <p:spPr>
          <a:xfrm>
            <a:off x="8706172" y="2979143"/>
            <a:ext cx="2628000" cy="2146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>
                    <a:lumMod val="75000"/>
                  </a:schemeClr>
                </a:solidFill>
              </a:rPr>
              <a:t>Celda Libre</a:t>
            </a:r>
          </a:p>
        </p:txBody>
      </p:sp>
      <p:sp>
        <p:nvSpPr>
          <p:cNvPr id="11" name="AutoShape 2" descr="Editar | Icono Grat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7826F15B-1841-4AA2-A640-16AD0D2A65EA}"/>
              </a:ext>
            </a:extLst>
          </p:cNvPr>
          <p:cNvSpPr txBox="1"/>
          <p:nvPr/>
        </p:nvSpPr>
        <p:spPr>
          <a:xfrm>
            <a:off x="6019837" y="2618404"/>
            <a:ext cx="1998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Área a la que pertenece:</a:t>
            </a:r>
          </a:p>
        </p:txBody>
      </p:sp>
      <p:sp>
        <p:nvSpPr>
          <p:cNvPr id="49" name="Rectángulo redondeado 14">
            <a:extLst>
              <a:ext uri="{FF2B5EF4-FFF2-40B4-BE49-F238E27FC236}">
                <a16:creationId xmlns:a16="http://schemas.microsoft.com/office/drawing/2014/main" id="{F62D7345-E352-4298-90A3-AC7630D77E91}"/>
              </a:ext>
            </a:extLst>
          </p:cNvPr>
          <p:cNvSpPr/>
          <p:nvPr/>
        </p:nvSpPr>
        <p:spPr>
          <a:xfrm>
            <a:off x="7971699" y="2644380"/>
            <a:ext cx="3375569" cy="2146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>
                    <a:lumMod val="75000"/>
                  </a:schemeClr>
                </a:solidFill>
              </a:rPr>
              <a:t>Opción única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030D4902-2C3C-41FF-B823-C669FE5BD951}"/>
              </a:ext>
            </a:extLst>
          </p:cNvPr>
          <p:cNvGrpSpPr/>
          <p:nvPr/>
        </p:nvGrpSpPr>
        <p:grpSpPr>
          <a:xfrm>
            <a:off x="11126240" y="2645254"/>
            <a:ext cx="218662" cy="214614"/>
            <a:chOff x="2246243" y="2387928"/>
            <a:chExt cx="218662" cy="214614"/>
          </a:xfrm>
        </p:grpSpPr>
        <p:sp>
          <p:nvSpPr>
            <p:cNvPr id="52" name="Rectángulo redondeado 33">
              <a:extLst>
                <a:ext uri="{FF2B5EF4-FFF2-40B4-BE49-F238E27FC236}">
                  <a16:creationId xmlns:a16="http://schemas.microsoft.com/office/drawing/2014/main" id="{1FACAE15-D7BD-4D1E-BE7D-1BE305380394}"/>
                </a:ext>
              </a:extLst>
            </p:cNvPr>
            <p:cNvSpPr/>
            <p:nvPr/>
          </p:nvSpPr>
          <p:spPr>
            <a:xfrm>
              <a:off x="2246243" y="2387928"/>
              <a:ext cx="218662" cy="21461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Triángulo isósceles 52">
              <a:extLst>
                <a:ext uri="{FF2B5EF4-FFF2-40B4-BE49-F238E27FC236}">
                  <a16:creationId xmlns:a16="http://schemas.microsoft.com/office/drawing/2014/main" id="{5B959D38-7491-418D-8245-4C63414A77DF}"/>
                </a:ext>
              </a:extLst>
            </p:cNvPr>
            <p:cNvSpPr/>
            <p:nvPr/>
          </p:nvSpPr>
          <p:spPr>
            <a:xfrm flipV="1">
              <a:off x="2289632" y="2446226"/>
              <a:ext cx="144000" cy="108000"/>
            </a:xfrm>
            <a:prstGeom prst="triangle">
              <a:avLst>
                <a:gd name="adj" fmla="val 48487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2DE6DCD6-8A52-442B-8812-B1D55F953557}"/>
              </a:ext>
            </a:extLst>
          </p:cNvPr>
          <p:cNvGrpSpPr/>
          <p:nvPr/>
        </p:nvGrpSpPr>
        <p:grpSpPr>
          <a:xfrm>
            <a:off x="690157" y="4113388"/>
            <a:ext cx="10623472" cy="1340755"/>
            <a:chOff x="690157" y="3972112"/>
            <a:chExt cx="10623472" cy="1340755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B2174B63-AF4F-40F1-AACA-E7C5EF9E3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157" y="3972112"/>
              <a:ext cx="10623472" cy="1340755"/>
            </a:xfrm>
            <a:prstGeom prst="rect">
              <a:avLst/>
            </a:prstGeom>
          </p:spPr>
        </p:pic>
        <p:pic>
          <p:nvPicPr>
            <p:cNvPr id="54" name="Picture 4" descr="Editar | Icono Gratis">
              <a:extLst>
                <a:ext uri="{FF2B5EF4-FFF2-40B4-BE49-F238E27FC236}">
                  <a16:creationId xmlns:a16="http://schemas.microsoft.com/office/drawing/2014/main" id="{20676340-8BED-4BB4-8602-C8B6F5944A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0731" y="4250575"/>
              <a:ext cx="198882" cy="198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4" descr="Editar | Icono Gratis">
              <a:extLst>
                <a:ext uri="{FF2B5EF4-FFF2-40B4-BE49-F238E27FC236}">
                  <a16:creationId xmlns:a16="http://schemas.microsoft.com/office/drawing/2014/main" id="{27CBF20F-8420-4FD7-BBAC-E0A2A56BEA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0731" y="4461229"/>
              <a:ext cx="198882" cy="198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4" descr="Editar | Icono Gratis">
              <a:extLst>
                <a:ext uri="{FF2B5EF4-FFF2-40B4-BE49-F238E27FC236}">
                  <a16:creationId xmlns:a16="http://schemas.microsoft.com/office/drawing/2014/main" id="{0E658BA4-8192-4F37-990A-66F78C8E96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0731" y="4671883"/>
              <a:ext cx="198882" cy="198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4" descr="Editar | Icono Gratis">
              <a:extLst>
                <a:ext uri="{FF2B5EF4-FFF2-40B4-BE49-F238E27FC236}">
                  <a16:creationId xmlns:a16="http://schemas.microsoft.com/office/drawing/2014/main" id="{0C9BC470-6147-4B52-BFF8-A9B0D1EBFC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0731" y="4887507"/>
              <a:ext cx="198882" cy="198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4" descr="Editar | Icono Gratis">
              <a:extLst>
                <a:ext uri="{FF2B5EF4-FFF2-40B4-BE49-F238E27FC236}">
                  <a16:creationId xmlns:a16="http://schemas.microsoft.com/office/drawing/2014/main" id="{ADC2ED25-F139-4810-9A67-D183C591B9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0731" y="5102214"/>
              <a:ext cx="198882" cy="198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Imagen 58">
              <a:extLst>
                <a:ext uri="{FF2B5EF4-FFF2-40B4-BE49-F238E27FC236}">
                  <a16:creationId xmlns:a16="http://schemas.microsoft.com/office/drawing/2014/main" id="{123DA3B4-494D-4A23-9B8F-19EF258FF2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90974" t="34518" r="2218" b="20861"/>
            <a:stretch/>
          </p:blipFill>
          <p:spPr>
            <a:xfrm>
              <a:off x="10828728" y="4267243"/>
              <a:ext cx="126972" cy="180000"/>
            </a:xfrm>
            <a:prstGeom prst="rect">
              <a:avLst/>
            </a:prstGeom>
          </p:spPr>
        </p:pic>
        <p:pic>
          <p:nvPicPr>
            <p:cNvPr id="61" name="Imagen 60">
              <a:extLst>
                <a:ext uri="{FF2B5EF4-FFF2-40B4-BE49-F238E27FC236}">
                  <a16:creationId xmlns:a16="http://schemas.microsoft.com/office/drawing/2014/main" id="{014059C2-DD8F-43C1-B74A-695654F943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90974" t="34518" r="2218" b="20861"/>
            <a:stretch/>
          </p:blipFill>
          <p:spPr>
            <a:xfrm>
              <a:off x="10829882" y="4480167"/>
              <a:ext cx="126972" cy="180000"/>
            </a:xfrm>
            <a:prstGeom prst="rect">
              <a:avLst/>
            </a:prstGeom>
          </p:spPr>
        </p:pic>
        <p:pic>
          <p:nvPicPr>
            <p:cNvPr id="62" name="Imagen 61">
              <a:extLst>
                <a:ext uri="{FF2B5EF4-FFF2-40B4-BE49-F238E27FC236}">
                  <a16:creationId xmlns:a16="http://schemas.microsoft.com/office/drawing/2014/main" id="{A7498A5D-1A11-4FB8-95C1-83C930AEDB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90974" t="34518" r="2218" b="20861"/>
            <a:stretch/>
          </p:blipFill>
          <p:spPr>
            <a:xfrm>
              <a:off x="10828728" y="4689105"/>
              <a:ext cx="126972" cy="180000"/>
            </a:xfrm>
            <a:prstGeom prst="rect">
              <a:avLst/>
            </a:prstGeom>
          </p:spPr>
        </p:pic>
        <p:pic>
          <p:nvPicPr>
            <p:cNvPr id="63" name="Imagen 62">
              <a:extLst>
                <a:ext uri="{FF2B5EF4-FFF2-40B4-BE49-F238E27FC236}">
                  <a16:creationId xmlns:a16="http://schemas.microsoft.com/office/drawing/2014/main" id="{889FB727-A1EE-4B5F-8194-CEC1D336AC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90974" t="34518" r="2218" b="20861"/>
            <a:stretch/>
          </p:blipFill>
          <p:spPr>
            <a:xfrm>
              <a:off x="10828728" y="4896517"/>
              <a:ext cx="126972" cy="180000"/>
            </a:xfrm>
            <a:prstGeom prst="rect">
              <a:avLst/>
            </a:prstGeom>
          </p:spPr>
        </p:pic>
        <p:pic>
          <p:nvPicPr>
            <p:cNvPr id="64" name="Imagen 63">
              <a:extLst>
                <a:ext uri="{FF2B5EF4-FFF2-40B4-BE49-F238E27FC236}">
                  <a16:creationId xmlns:a16="http://schemas.microsoft.com/office/drawing/2014/main" id="{86524C63-826A-408D-BFEF-16EF4AD481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90974" t="34518" r="2218" b="20861"/>
            <a:stretch/>
          </p:blipFill>
          <p:spPr>
            <a:xfrm>
              <a:off x="10828728" y="5121096"/>
              <a:ext cx="126972" cy="180000"/>
            </a:xfrm>
            <a:prstGeom prst="rect">
              <a:avLst/>
            </a:prstGeom>
          </p:spPr>
        </p:pic>
      </p:grpSp>
      <p:sp>
        <p:nvSpPr>
          <p:cNvPr id="65" name="CuadroTexto 64">
            <a:extLst>
              <a:ext uri="{FF2B5EF4-FFF2-40B4-BE49-F238E27FC236}">
                <a16:creationId xmlns:a16="http://schemas.microsoft.com/office/drawing/2014/main" id="{570B9CCA-149A-48D7-A0C0-A77701B5AD2D}"/>
              </a:ext>
            </a:extLst>
          </p:cNvPr>
          <p:cNvSpPr txBox="1"/>
          <p:nvPr/>
        </p:nvSpPr>
        <p:spPr>
          <a:xfrm>
            <a:off x="1054589" y="3274409"/>
            <a:ext cx="17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Nombre del Auditor: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438884F2-8040-43B2-A6A7-FF7625E48925}"/>
              </a:ext>
            </a:extLst>
          </p:cNvPr>
          <p:cNvSpPr txBox="1"/>
          <p:nvPr/>
        </p:nvSpPr>
        <p:spPr>
          <a:xfrm>
            <a:off x="5681459" y="3274409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No. Nómina:</a:t>
            </a:r>
          </a:p>
        </p:txBody>
      </p:sp>
      <p:sp>
        <p:nvSpPr>
          <p:cNvPr id="67" name="Rectángulo redondeado 14">
            <a:extLst>
              <a:ext uri="{FF2B5EF4-FFF2-40B4-BE49-F238E27FC236}">
                <a16:creationId xmlns:a16="http://schemas.microsoft.com/office/drawing/2014/main" id="{7414A589-5297-4D29-A1B2-D0CC72EBDC43}"/>
              </a:ext>
            </a:extLst>
          </p:cNvPr>
          <p:cNvSpPr/>
          <p:nvPr/>
        </p:nvSpPr>
        <p:spPr>
          <a:xfrm>
            <a:off x="2710908" y="3316356"/>
            <a:ext cx="2844000" cy="2146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>
                    <a:lumMod val="75000"/>
                  </a:schemeClr>
                </a:solidFill>
              </a:rPr>
              <a:t>Celda Libre</a:t>
            </a:r>
          </a:p>
        </p:txBody>
      </p:sp>
      <p:sp>
        <p:nvSpPr>
          <p:cNvPr id="68" name="Rectángulo redondeado 14">
            <a:extLst>
              <a:ext uri="{FF2B5EF4-FFF2-40B4-BE49-F238E27FC236}">
                <a16:creationId xmlns:a16="http://schemas.microsoft.com/office/drawing/2014/main" id="{29C74C5E-375A-410A-A81C-710AEF68AD94}"/>
              </a:ext>
            </a:extLst>
          </p:cNvPr>
          <p:cNvSpPr/>
          <p:nvPr/>
        </p:nvSpPr>
        <p:spPr>
          <a:xfrm>
            <a:off x="6753687" y="3319061"/>
            <a:ext cx="1152000" cy="2146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>
                    <a:lumMod val="75000"/>
                  </a:schemeClr>
                </a:solidFill>
              </a:rPr>
              <a:t>Celda Libre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3B5211CD-CFAC-439C-88F5-51795527B427}"/>
              </a:ext>
            </a:extLst>
          </p:cNvPr>
          <p:cNvSpPr txBox="1"/>
          <p:nvPr/>
        </p:nvSpPr>
        <p:spPr>
          <a:xfrm>
            <a:off x="8021071" y="3274409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E-mail:</a:t>
            </a:r>
          </a:p>
        </p:txBody>
      </p:sp>
      <p:sp>
        <p:nvSpPr>
          <p:cNvPr id="70" name="Rectángulo redondeado 14">
            <a:extLst>
              <a:ext uri="{FF2B5EF4-FFF2-40B4-BE49-F238E27FC236}">
                <a16:creationId xmlns:a16="http://schemas.microsoft.com/office/drawing/2014/main" id="{4364C5E8-FE3D-4C72-8704-FFF24E90D598}"/>
              </a:ext>
            </a:extLst>
          </p:cNvPr>
          <p:cNvSpPr/>
          <p:nvPr/>
        </p:nvSpPr>
        <p:spPr>
          <a:xfrm>
            <a:off x="8702570" y="3316356"/>
            <a:ext cx="2628000" cy="2146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>
                    <a:lumMod val="75000"/>
                  </a:schemeClr>
                </a:solidFill>
              </a:rPr>
              <a:t>Celda Libre</a:t>
            </a:r>
          </a:p>
        </p:txBody>
      </p:sp>
    </p:spTree>
    <p:extLst>
      <p:ext uri="{BB962C8B-B14F-4D97-AF65-F5344CB8AC3E}">
        <p14:creationId xmlns:p14="http://schemas.microsoft.com/office/powerpoint/2010/main" val="4005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412069" y="2056418"/>
            <a:ext cx="11285449" cy="46406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 bwMode="ltGray">
          <a:xfrm>
            <a:off x="412069" y="714252"/>
            <a:ext cx="11285449" cy="13421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 bwMode="ltGray">
          <a:xfrm>
            <a:off x="412069" y="714251"/>
            <a:ext cx="11285449" cy="1342167"/>
          </a:xfrm>
          <a:prstGeom prst="rect">
            <a:avLst/>
          </a:prstGeom>
          <a:solidFill>
            <a:srgbClr val="DEDEDE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580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</a:rPr>
              <a:t>Pantalla </a:t>
            </a:r>
            <a:r>
              <a:rPr lang="es-MX" sz="2800" b="1" dirty="0">
                <a:solidFill>
                  <a:schemeClr val="tx1"/>
                </a:solidFill>
              </a:rPr>
              <a:t>#7- Configuración de Auditorías (Mejora Continua)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194" y1="45370" x2="23194" y2="45370"/>
                        <a14:foregroundMark x1="28333" y1="51481" x2="28333" y2="51481"/>
                        <a14:foregroundMark x1="53472" y1="50741" x2="53472" y2="50741"/>
                        <a14:foregroundMark x1="63889" y1="51111" x2="63889" y2="51111"/>
                        <a14:foregroundMark x1="73750" y1="51481" x2="73750" y2="51481"/>
                        <a14:foregroundMark x1="74306" y1="32593" x2="74306" y2="32593"/>
                        <a14:foregroundMark x1="25694" y1="68333" x2="25694" y2="68333"/>
                        <a14:foregroundMark x1="52917" y1="41111" x2="52917" y2="41111"/>
                        <a14:foregroundMark x1="57361" y1="39815" x2="57361" y2="39815"/>
                        <a14:foregroundMark x1="61111" y1="39259" x2="61111" y2="39259"/>
                        <a14:foregroundMark x1="65139" y1="39074" x2="65139" y2="39074"/>
                        <a14:foregroundMark x1="69306" y1="38148" x2="69306" y2="38148"/>
                        <a14:foregroundMark x1="72639" y1="49259" x2="72639" y2="49259"/>
                        <a14:foregroundMark x1="81389" y1="56296" x2="81389" y2="56296"/>
                        <a14:foregroundMark x1="80694" y1="55741" x2="80694" y2="55741"/>
                        <a14:foregroundMark x1="79583" y1="56111" x2="79583" y2="56111"/>
                        <a14:backgroundMark x1="58194" y1="39074" x2="58194" y2="39074"/>
                        <a14:backgroundMark x1="69861" y1="39630" x2="69861" y2="39630"/>
                        <a14:backgroundMark x1="65972" y1="39074" x2="65972" y2="39074"/>
                        <a14:backgroundMark x1="76250" y1="49630" x2="76250" y2="49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85" t="27119" r="16285" b="27478"/>
          <a:stretch/>
        </p:blipFill>
        <p:spPr>
          <a:xfrm>
            <a:off x="838862" y="1019575"/>
            <a:ext cx="1482920" cy="73152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463" b="51019" l="26094" r="61797">
                        <a14:foregroundMark x1="33620" y1="23704" x2="33620" y2="23704"/>
                        <a14:foregroundMark x1="30208" y1="23241" x2="30208" y2="23241"/>
                        <a14:foregroundMark x1="30859" y1="41574" x2="30859" y2="41574"/>
                        <a14:foregroundMark x1="40443" y1="41157" x2="40443" y2="41157"/>
                        <a14:foregroundMark x1="51302" y1="43194" x2="51302" y2="43194"/>
                        <a14:foregroundMark x1="27786" y1="34120" x2="27786" y2="34120"/>
                        <a14:foregroundMark x1="30443" y1="35185" x2="30443" y2="35185"/>
                        <a14:foregroundMark x1="33307" y1="34769" x2="33307" y2="34769"/>
                        <a14:foregroundMark x1="33255" y1="32083" x2="33255" y2="32083"/>
                        <a14:foregroundMark x1="34609" y1="34815" x2="34609" y2="34815"/>
                        <a14:foregroundMark x1="37474" y1="34769" x2="37474" y2="34769"/>
                        <a14:foregroundMark x1="40495" y1="34583" x2="40495" y2="34583"/>
                        <a14:foregroundMark x1="42969" y1="34120" x2="42969" y2="34120"/>
                        <a14:foregroundMark x1="44193" y1="34537" x2="44193" y2="34537"/>
                        <a14:foregroundMark x1="45990" y1="35231" x2="45990" y2="35231"/>
                        <a14:foregroundMark x1="48880" y1="34120" x2="48880" y2="34120"/>
                        <a14:foregroundMark x1="51719" y1="33611" x2="51719" y2="33611"/>
                        <a14:foregroundMark x1="53359" y1="34444" x2="53359" y2="34444"/>
                        <a14:foregroundMark x1="53411" y1="32269" x2="53411" y2="32269"/>
                        <a14:foregroundMark x1="54688" y1="34861" x2="54688" y2="34861"/>
                        <a14:foregroundMark x1="57214" y1="34167" x2="57214" y2="34167"/>
                        <a14:foregroundMark x1="61328" y1="34074" x2="61328" y2="34074"/>
                        <a14:backgroundMark x1="31380" y1="34444" x2="31380" y2="34444"/>
                        <a14:backgroundMark x1="39635" y1="36111" x2="39635" y2="36111"/>
                        <a14:backgroundMark x1="60495" y1="36019" x2="60495" y2="36019"/>
                      </a14:backgroundRemoval>
                    </a14:imgEffect>
                  </a14:imgLayer>
                </a14:imgProps>
              </a:ext>
            </a:extLst>
          </a:blip>
          <a:srcRect l="25795" t="15054" r="38045" b="48968"/>
          <a:stretch/>
        </p:blipFill>
        <p:spPr>
          <a:xfrm>
            <a:off x="9712515" y="1043786"/>
            <a:ext cx="1220526" cy="68309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4968030" y="1092946"/>
            <a:ext cx="2255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Sistema 5S’s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11561197" y="2056417"/>
            <a:ext cx="115295" cy="46107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/>
          <p:cNvSpPr/>
          <p:nvPr/>
        </p:nvSpPr>
        <p:spPr>
          <a:xfrm>
            <a:off x="11561197" y="2093916"/>
            <a:ext cx="115295" cy="21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412069" y="714252"/>
            <a:ext cx="11285449" cy="59828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redondeado 62">
            <a:extLst>
              <a:ext uri="{FF2B5EF4-FFF2-40B4-BE49-F238E27FC236}">
                <a16:creationId xmlns:a16="http://schemas.microsoft.com/office/drawing/2014/main" id="{C1C064B4-275D-4CB4-A1B5-985BB203D515}"/>
              </a:ext>
            </a:extLst>
          </p:cNvPr>
          <p:cNvSpPr/>
          <p:nvPr/>
        </p:nvSpPr>
        <p:spPr>
          <a:xfrm>
            <a:off x="657368" y="2218741"/>
            <a:ext cx="10689901" cy="2872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Agregar Ayudas Visuales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2C9317E-73AF-4908-B884-F8A541359FFB}"/>
              </a:ext>
            </a:extLst>
          </p:cNvPr>
          <p:cNvSpPr txBox="1"/>
          <p:nvPr/>
        </p:nvSpPr>
        <p:spPr>
          <a:xfrm>
            <a:off x="678385" y="2618404"/>
            <a:ext cx="2070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Nombre de Ayuda Visual:</a:t>
            </a:r>
          </a:p>
        </p:txBody>
      </p:sp>
      <p:sp>
        <p:nvSpPr>
          <p:cNvPr id="24" name="Rectángulo redondeado 14">
            <a:extLst>
              <a:ext uri="{FF2B5EF4-FFF2-40B4-BE49-F238E27FC236}">
                <a16:creationId xmlns:a16="http://schemas.microsoft.com/office/drawing/2014/main" id="{45C90BFD-33F0-44F6-A223-69AB33CA733A}"/>
              </a:ext>
            </a:extLst>
          </p:cNvPr>
          <p:cNvSpPr/>
          <p:nvPr/>
        </p:nvSpPr>
        <p:spPr>
          <a:xfrm>
            <a:off x="2703844" y="2641774"/>
            <a:ext cx="3077920" cy="2146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>
                    <a:lumMod val="75000"/>
                  </a:schemeClr>
                </a:solidFill>
              </a:rPr>
              <a:t>Celda Libre</a:t>
            </a:r>
          </a:p>
        </p:txBody>
      </p:sp>
      <p:sp>
        <p:nvSpPr>
          <p:cNvPr id="25" name="Rectángulo redondeado 54">
            <a:extLst>
              <a:ext uri="{FF2B5EF4-FFF2-40B4-BE49-F238E27FC236}">
                <a16:creationId xmlns:a16="http://schemas.microsoft.com/office/drawing/2014/main" id="{B2F92CA6-71E1-4353-B0FD-C928CDDAA986}"/>
              </a:ext>
            </a:extLst>
          </p:cNvPr>
          <p:cNvSpPr/>
          <p:nvPr/>
        </p:nvSpPr>
        <p:spPr>
          <a:xfrm>
            <a:off x="721903" y="6219980"/>
            <a:ext cx="3098819" cy="214614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Agregar</a:t>
            </a:r>
            <a:endParaRPr lang="es-MX" sz="1400" b="1" dirty="0">
              <a:solidFill>
                <a:schemeClr val="tx1"/>
              </a:solidFill>
            </a:endParaRPr>
          </a:p>
        </p:txBody>
      </p:sp>
      <p:sp>
        <p:nvSpPr>
          <p:cNvPr id="28" name="Rectángulo redondeado 19">
            <a:extLst>
              <a:ext uri="{FF2B5EF4-FFF2-40B4-BE49-F238E27FC236}">
                <a16:creationId xmlns:a16="http://schemas.microsoft.com/office/drawing/2014/main" id="{1B655D70-FE2F-4EA5-B41F-A74E6E7560E3}"/>
              </a:ext>
            </a:extLst>
          </p:cNvPr>
          <p:cNvSpPr/>
          <p:nvPr/>
        </p:nvSpPr>
        <p:spPr>
          <a:xfrm>
            <a:off x="724342" y="3842795"/>
            <a:ext cx="6743912" cy="1847764"/>
          </a:xfrm>
          <a:prstGeom prst="roundRect">
            <a:avLst>
              <a:gd name="adj" fmla="val 1836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4BD00AB-16E8-40EF-881F-62791F6DB0D2}"/>
              </a:ext>
            </a:extLst>
          </p:cNvPr>
          <p:cNvSpPr txBox="1"/>
          <p:nvPr/>
        </p:nvSpPr>
        <p:spPr>
          <a:xfrm>
            <a:off x="6216491" y="2622847"/>
            <a:ext cx="745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Código:</a:t>
            </a:r>
          </a:p>
        </p:txBody>
      </p:sp>
      <p:sp>
        <p:nvSpPr>
          <p:cNvPr id="33" name="Rectángulo redondeado 14">
            <a:extLst>
              <a:ext uri="{FF2B5EF4-FFF2-40B4-BE49-F238E27FC236}">
                <a16:creationId xmlns:a16="http://schemas.microsoft.com/office/drawing/2014/main" id="{D0A8AD01-3342-40B9-9517-3B166ABDFAA0}"/>
              </a:ext>
            </a:extLst>
          </p:cNvPr>
          <p:cNvSpPr/>
          <p:nvPr/>
        </p:nvSpPr>
        <p:spPr>
          <a:xfrm>
            <a:off x="6962079" y="2641774"/>
            <a:ext cx="2440153" cy="2146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>
                    <a:lumMod val="75000"/>
                  </a:schemeClr>
                </a:solidFill>
              </a:rPr>
              <a:t>Celda Libre</a:t>
            </a:r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21373055-9593-4954-B8D4-806BA698730F}"/>
              </a:ext>
            </a:extLst>
          </p:cNvPr>
          <p:cNvGrpSpPr/>
          <p:nvPr/>
        </p:nvGrpSpPr>
        <p:grpSpPr>
          <a:xfrm>
            <a:off x="721903" y="3344490"/>
            <a:ext cx="4053970" cy="366807"/>
            <a:chOff x="582952" y="5182090"/>
            <a:chExt cx="4053970" cy="417277"/>
          </a:xfrm>
        </p:grpSpPr>
        <p:sp>
          <p:nvSpPr>
            <p:cNvPr id="49" name="Rectángulo redondeado 14">
              <a:extLst>
                <a:ext uri="{FF2B5EF4-FFF2-40B4-BE49-F238E27FC236}">
                  <a16:creationId xmlns:a16="http://schemas.microsoft.com/office/drawing/2014/main" id="{568095B2-7DDB-4FD8-A68B-F79113AFBF93}"/>
                </a:ext>
              </a:extLst>
            </p:cNvPr>
            <p:cNvSpPr/>
            <p:nvPr/>
          </p:nvSpPr>
          <p:spPr>
            <a:xfrm>
              <a:off x="582952" y="5182090"/>
              <a:ext cx="4053970" cy="41727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</a:rPr>
                <a:t>         Adjuntar Imagen</a:t>
              </a:r>
            </a:p>
          </p:txBody>
        </p:sp>
        <p:pic>
          <p:nvPicPr>
            <p:cNvPr id="51" name="Picture 6" descr="Paper Clip, Office Tool Logo (Gráfico) por yahyaanasatokillah · Creative  Fabrica">
              <a:extLst>
                <a:ext uri="{FF2B5EF4-FFF2-40B4-BE49-F238E27FC236}">
                  <a16:creationId xmlns:a16="http://schemas.microsoft.com/office/drawing/2014/main" id="{A0EAE56F-A36F-43AF-9CA4-7B59ADF0FE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29" t="13385" r="36867" b="13060"/>
            <a:stretch/>
          </p:blipFill>
          <p:spPr bwMode="auto">
            <a:xfrm>
              <a:off x="1997730" y="5243293"/>
              <a:ext cx="160507" cy="310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5" name="Imagen 34">
            <a:extLst>
              <a:ext uri="{FF2B5EF4-FFF2-40B4-BE49-F238E27FC236}">
                <a16:creationId xmlns:a16="http://schemas.microsoft.com/office/drawing/2014/main" id="{CA62865A-B7BC-47B1-B552-779ADBD9B7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739" y="3868943"/>
            <a:ext cx="6601630" cy="1759872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5AB31C11-5893-463A-B03E-0B3AD8D58E52}"/>
              </a:ext>
            </a:extLst>
          </p:cNvPr>
          <p:cNvSpPr txBox="1"/>
          <p:nvPr/>
        </p:nvSpPr>
        <p:spPr>
          <a:xfrm>
            <a:off x="678385" y="2942709"/>
            <a:ext cx="225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Subárea a la que pertenece:</a:t>
            </a:r>
          </a:p>
        </p:txBody>
      </p:sp>
      <p:sp>
        <p:nvSpPr>
          <p:cNvPr id="34" name="Rectángulo redondeado 14">
            <a:extLst>
              <a:ext uri="{FF2B5EF4-FFF2-40B4-BE49-F238E27FC236}">
                <a16:creationId xmlns:a16="http://schemas.microsoft.com/office/drawing/2014/main" id="{3DCE5082-8556-4BE1-99FF-75FF2CE3F993}"/>
              </a:ext>
            </a:extLst>
          </p:cNvPr>
          <p:cNvSpPr/>
          <p:nvPr/>
        </p:nvSpPr>
        <p:spPr>
          <a:xfrm>
            <a:off x="2869897" y="2967261"/>
            <a:ext cx="3375569" cy="2146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>
                    <a:lumMod val="75000"/>
                  </a:schemeClr>
                </a:solidFill>
              </a:rPr>
              <a:t>Opción única</a:t>
            </a:r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B3121FF0-4C72-4C25-84DF-C1A5D56EF3CE}"/>
              </a:ext>
            </a:extLst>
          </p:cNvPr>
          <p:cNvGrpSpPr/>
          <p:nvPr/>
        </p:nvGrpSpPr>
        <p:grpSpPr>
          <a:xfrm>
            <a:off x="6024438" y="2968135"/>
            <a:ext cx="218662" cy="214614"/>
            <a:chOff x="2246243" y="2387928"/>
            <a:chExt cx="218662" cy="214614"/>
          </a:xfrm>
        </p:grpSpPr>
        <p:sp>
          <p:nvSpPr>
            <p:cNvPr id="37" name="Rectángulo redondeado 33">
              <a:extLst>
                <a:ext uri="{FF2B5EF4-FFF2-40B4-BE49-F238E27FC236}">
                  <a16:creationId xmlns:a16="http://schemas.microsoft.com/office/drawing/2014/main" id="{A4FA18EF-3418-46DD-B3EF-10094C5432F3}"/>
                </a:ext>
              </a:extLst>
            </p:cNvPr>
            <p:cNvSpPr/>
            <p:nvPr/>
          </p:nvSpPr>
          <p:spPr>
            <a:xfrm>
              <a:off x="2246243" y="2387928"/>
              <a:ext cx="218662" cy="21461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Triángulo isósceles 37">
              <a:extLst>
                <a:ext uri="{FF2B5EF4-FFF2-40B4-BE49-F238E27FC236}">
                  <a16:creationId xmlns:a16="http://schemas.microsoft.com/office/drawing/2014/main" id="{405DD1E4-7594-4ACF-8D01-F4D48B8E14D9}"/>
                </a:ext>
              </a:extLst>
            </p:cNvPr>
            <p:cNvSpPr/>
            <p:nvPr/>
          </p:nvSpPr>
          <p:spPr>
            <a:xfrm flipV="1">
              <a:off x="2289632" y="2446226"/>
              <a:ext cx="144000" cy="108000"/>
            </a:xfrm>
            <a:prstGeom prst="triangle">
              <a:avLst>
                <a:gd name="adj" fmla="val 48487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2EC5284B-8E66-43CF-8DD9-19A79083C172}"/>
              </a:ext>
            </a:extLst>
          </p:cNvPr>
          <p:cNvGrpSpPr/>
          <p:nvPr/>
        </p:nvGrpSpPr>
        <p:grpSpPr>
          <a:xfrm>
            <a:off x="723423" y="5726973"/>
            <a:ext cx="1525296" cy="295633"/>
            <a:chOff x="723423" y="5726973"/>
            <a:chExt cx="1525296" cy="295633"/>
          </a:xfrm>
        </p:grpSpPr>
        <p:sp>
          <p:nvSpPr>
            <p:cNvPr id="2" name="Rectángulo: esquinas redondeadas 1">
              <a:extLst>
                <a:ext uri="{FF2B5EF4-FFF2-40B4-BE49-F238E27FC236}">
                  <a16:creationId xmlns:a16="http://schemas.microsoft.com/office/drawing/2014/main" id="{4829EAFD-2A89-4D60-A828-8F9D9E8BCD77}"/>
                </a:ext>
              </a:extLst>
            </p:cNvPr>
            <p:cNvSpPr/>
            <p:nvPr/>
          </p:nvSpPr>
          <p:spPr>
            <a:xfrm>
              <a:off x="723423" y="5726973"/>
              <a:ext cx="1525296" cy="29563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Agregar Pregunta</a:t>
              </a:r>
              <a:endParaRPr lang="es-MX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" name="Cruz 2">
              <a:extLst>
                <a:ext uri="{FF2B5EF4-FFF2-40B4-BE49-F238E27FC236}">
                  <a16:creationId xmlns:a16="http://schemas.microsoft.com/office/drawing/2014/main" id="{C9E04471-E725-4825-B978-B369701690C8}"/>
                </a:ext>
              </a:extLst>
            </p:cNvPr>
            <p:cNvSpPr/>
            <p:nvPr/>
          </p:nvSpPr>
          <p:spPr>
            <a:xfrm>
              <a:off x="2004135" y="5806274"/>
              <a:ext cx="166093" cy="163317"/>
            </a:xfrm>
            <a:prstGeom prst="plus">
              <a:avLst>
                <a:gd name="adj" fmla="val 3830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31790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412069" y="2056418"/>
            <a:ext cx="11285449" cy="46406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 bwMode="ltGray">
          <a:xfrm>
            <a:off x="412069" y="714252"/>
            <a:ext cx="11285449" cy="13421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 bwMode="ltGray">
          <a:xfrm>
            <a:off x="412069" y="714251"/>
            <a:ext cx="11285449" cy="1342167"/>
          </a:xfrm>
          <a:prstGeom prst="rect">
            <a:avLst/>
          </a:prstGeom>
          <a:solidFill>
            <a:srgbClr val="DEDEDE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580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</a:rPr>
              <a:t>Pantalla </a:t>
            </a:r>
            <a:r>
              <a:rPr lang="es-MX" sz="2800" b="1" dirty="0">
                <a:solidFill>
                  <a:schemeClr val="tx1"/>
                </a:solidFill>
              </a:rPr>
              <a:t>#7- Configuración de Auditorías (Mejora Continua)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194" y1="45370" x2="23194" y2="45370"/>
                        <a14:foregroundMark x1="28333" y1="51481" x2="28333" y2="51481"/>
                        <a14:foregroundMark x1="53472" y1="50741" x2="53472" y2="50741"/>
                        <a14:foregroundMark x1="63889" y1="51111" x2="63889" y2="51111"/>
                        <a14:foregroundMark x1="73750" y1="51481" x2="73750" y2="51481"/>
                        <a14:foregroundMark x1="74306" y1="32593" x2="74306" y2="32593"/>
                        <a14:foregroundMark x1="25694" y1="68333" x2="25694" y2="68333"/>
                        <a14:foregroundMark x1="52917" y1="41111" x2="52917" y2="41111"/>
                        <a14:foregroundMark x1="57361" y1="39815" x2="57361" y2="39815"/>
                        <a14:foregroundMark x1="61111" y1="39259" x2="61111" y2="39259"/>
                        <a14:foregroundMark x1="65139" y1="39074" x2="65139" y2="39074"/>
                        <a14:foregroundMark x1="69306" y1="38148" x2="69306" y2="38148"/>
                        <a14:foregroundMark x1="72639" y1="49259" x2="72639" y2="49259"/>
                        <a14:foregroundMark x1="81389" y1="56296" x2="81389" y2="56296"/>
                        <a14:foregroundMark x1="80694" y1="55741" x2="80694" y2="55741"/>
                        <a14:foregroundMark x1="79583" y1="56111" x2="79583" y2="56111"/>
                        <a14:backgroundMark x1="58194" y1="39074" x2="58194" y2="39074"/>
                        <a14:backgroundMark x1="69861" y1="39630" x2="69861" y2="39630"/>
                        <a14:backgroundMark x1="65972" y1="39074" x2="65972" y2="39074"/>
                        <a14:backgroundMark x1="76250" y1="49630" x2="76250" y2="49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85" t="27119" r="16285" b="27478"/>
          <a:stretch/>
        </p:blipFill>
        <p:spPr>
          <a:xfrm>
            <a:off x="838862" y="1019575"/>
            <a:ext cx="1482920" cy="73152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463" b="51019" l="26094" r="61797">
                        <a14:foregroundMark x1="33620" y1="23704" x2="33620" y2="23704"/>
                        <a14:foregroundMark x1="30208" y1="23241" x2="30208" y2="23241"/>
                        <a14:foregroundMark x1="30859" y1="41574" x2="30859" y2="41574"/>
                        <a14:foregroundMark x1="40443" y1="41157" x2="40443" y2="41157"/>
                        <a14:foregroundMark x1="51302" y1="43194" x2="51302" y2="43194"/>
                        <a14:foregroundMark x1="27786" y1="34120" x2="27786" y2="34120"/>
                        <a14:foregroundMark x1="30443" y1="35185" x2="30443" y2="35185"/>
                        <a14:foregroundMark x1="33307" y1="34769" x2="33307" y2="34769"/>
                        <a14:foregroundMark x1="33255" y1="32083" x2="33255" y2="32083"/>
                        <a14:foregroundMark x1="34609" y1="34815" x2="34609" y2="34815"/>
                        <a14:foregroundMark x1="37474" y1="34769" x2="37474" y2="34769"/>
                        <a14:foregroundMark x1="40495" y1="34583" x2="40495" y2="34583"/>
                        <a14:foregroundMark x1="42969" y1="34120" x2="42969" y2="34120"/>
                        <a14:foregroundMark x1="44193" y1="34537" x2="44193" y2="34537"/>
                        <a14:foregroundMark x1="45990" y1="35231" x2="45990" y2="35231"/>
                        <a14:foregroundMark x1="48880" y1="34120" x2="48880" y2="34120"/>
                        <a14:foregroundMark x1="51719" y1="33611" x2="51719" y2="33611"/>
                        <a14:foregroundMark x1="53359" y1="34444" x2="53359" y2="34444"/>
                        <a14:foregroundMark x1="53411" y1="32269" x2="53411" y2="32269"/>
                        <a14:foregroundMark x1="54688" y1="34861" x2="54688" y2="34861"/>
                        <a14:foregroundMark x1="57214" y1="34167" x2="57214" y2="34167"/>
                        <a14:foregroundMark x1="61328" y1="34074" x2="61328" y2="34074"/>
                        <a14:backgroundMark x1="31380" y1="34444" x2="31380" y2="34444"/>
                        <a14:backgroundMark x1="39635" y1="36111" x2="39635" y2="36111"/>
                        <a14:backgroundMark x1="60495" y1="36019" x2="60495" y2="36019"/>
                      </a14:backgroundRemoval>
                    </a14:imgEffect>
                  </a14:imgLayer>
                </a14:imgProps>
              </a:ext>
            </a:extLst>
          </a:blip>
          <a:srcRect l="25795" t="15054" r="38045" b="48968"/>
          <a:stretch/>
        </p:blipFill>
        <p:spPr>
          <a:xfrm>
            <a:off x="9712515" y="1043786"/>
            <a:ext cx="1220526" cy="68309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4968030" y="1092946"/>
            <a:ext cx="2255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Sistema 5S’s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11561197" y="2056417"/>
            <a:ext cx="115295" cy="46107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/>
          <p:cNvSpPr/>
          <p:nvPr/>
        </p:nvSpPr>
        <p:spPr>
          <a:xfrm>
            <a:off x="11561197" y="4497494"/>
            <a:ext cx="115295" cy="21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412069" y="714252"/>
            <a:ext cx="11285449" cy="59828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BB038689-2BC5-48D7-8380-C61BE3D75D58}"/>
              </a:ext>
            </a:extLst>
          </p:cNvPr>
          <p:cNvGrpSpPr/>
          <p:nvPr/>
        </p:nvGrpSpPr>
        <p:grpSpPr>
          <a:xfrm>
            <a:off x="661601" y="6194779"/>
            <a:ext cx="3678427" cy="287287"/>
            <a:chOff x="674786" y="6270532"/>
            <a:chExt cx="3678427" cy="287287"/>
          </a:xfrm>
        </p:grpSpPr>
        <p:sp>
          <p:nvSpPr>
            <p:cNvPr id="55" name="Rectángulo redondeado 22">
              <a:extLst>
                <a:ext uri="{FF2B5EF4-FFF2-40B4-BE49-F238E27FC236}">
                  <a16:creationId xmlns:a16="http://schemas.microsoft.com/office/drawing/2014/main" id="{337AF624-B432-4960-B833-BF8978AF39AF}"/>
                </a:ext>
              </a:extLst>
            </p:cNvPr>
            <p:cNvSpPr/>
            <p:nvPr/>
          </p:nvSpPr>
          <p:spPr>
            <a:xfrm>
              <a:off x="674786" y="6270532"/>
              <a:ext cx="3678427" cy="28728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b="1" dirty="0">
                  <a:solidFill>
                    <a:schemeClr val="tx1"/>
                  </a:solidFill>
                </a:rPr>
                <a:t>Atrás</a:t>
              </a:r>
              <a:endParaRPr lang="es-MX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Flecha derecha 23">
              <a:extLst>
                <a:ext uri="{FF2B5EF4-FFF2-40B4-BE49-F238E27FC236}">
                  <a16:creationId xmlns:a16="http://schemas.microsoft.com/office/drawing/2014/main" id="{76456930-B69C-49B4-99C6-07EEE40595E1}"/>
                </a:ext>
              </a:extLst>
            </p:cNvPr>
            <p:cNvSpPr/>
            <p:nvPr/>
          </p:nvSpPr>
          <p:spPr>
            <a:xfrm flipH="1">
              <a:off x="1919061" y="6314076"/>
              <a:ext cx="288000" cy="21600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7" name="Rectángulo redondeado 19">
            <a:extLst>
              <a:ext uri="{FF2B5EF4-FFF2-40B4-BE49-F238E27FC236}">
                <a16:creationId xmlns:a16="http://schemas.microsoft.com/office/drawing/2014/main" id="{78DE1184-7A3C-47A5-9AE2-9CFC179D58D9}"/>
              </a:ext>
            </a:extLst>
          </p:cNvPr>
          <p:cNvSpPr/>
          <p:nvPr/>
        </p:nvSpPr>
        <p:spPr>
          <a:xfrm>
            <a:off x="724341" y="2257203"/>
            <a:ext cx="9903106" cy="3818833"/>
          </a:xfrm>
          <a:prstGeom prst="roundRect">
            <a:avLst>
              <a:gd name="adj" fmla="val 1836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9D8FB6D4-3685-4D80-9CAD-BAD8B3BF553D}"/>
              </a:ext>
            </a:extLst>
          </p:cNvPr>
          <p:cNvGrpSpPr/>
          <p:nvPr/>
        </p:nvGrpSpPr>
        <p:grpSpPr>
          <a:xfrm>
            <a:off x="764729" y="2304294"/>
            <a:ext cx="9796565" cy="3511371"/>
            <a:chOff x="678384" y="2910154"/>
            <a:chExt cx="9796565" cy="3511371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913E4EAD-6680-4307-A989-09B2BE71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8384" y="2910154"/>
              <a:ext cx="9796565" cy="3511371"/>
            </a:xfrm>
            <a:prstGeom prst="rect">
              <a:avLst/>
            </a:prstGeom>
          </p:spPr>
        </p:pic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50648A1A-E87F-40B6-B89A-209F03CDA6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95" t="14867" r="78397" b="51852"/>
            <a:stretch/>
          </p:blipFill>
          <p:spPr>
            <a:xfrm>
              <a:off x="7764511" y="3370146"/>
              <a:ext cx="595908" cy="496753"/>
            </a:xfrm>
            <a:prstGeom prst="rect">
              <a:avLst/>
            </a:prstGeom>
          </p:spPr>
        </p:pic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87D782A9-19AE-427E-B5FB-69FDFED9CD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95" t="14867" r="78397" b="51852"/>
            <a:stretch/>
          </p:blipFill>
          <p:spPr>
            <a:xfrm>
              <a:off x="7764511" y="4149305"/>
              <a:ext cx="595908" cy="496753"/>
            </a:xfrm>
            <a:prstGeom prst="rect">
              <a:avLst/>
            </a:prstGeom>
          </p:spPr>
        </p:pic>
        <p:pic>
          <p:nvPicPr>
            <p:cNvPr id="42" name="Imagen 41">
              <a:extLst>
                <a:ext uri="{FF2B5EF4-FFF2-40B4-BE49-F238E27FC236}">
                  <a16:creationId xmlns:a16="http://schemas.microsoft.com/office/drawing/2014/main" id="{9DBBD403-1D47-4B01-9BF7-695199C55D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95" t="14867" r="78397" b="51852"/>
            <a:stretch/>
          </p:blipFill>
          <p:spPr>
            <a:xfrm>
              <a:off x="7764511" y="4931591"/>
              <a:ext cx="595908" cy="496753"/>
            </a:xfrm>
            <a:prstGeom prst="rect">
              <a:avLst/>
            </a:prstGeom>
          </p:spPr>
        </p:pic>
        <p:pic>
          <p:nvPicPr>
            <p:cNvPr id="43" name="Imagen 42">
              <a:extLst>
                <a:ext uri="{FF2B5EF4-FFF2-40B4-BE49-F238E27FC236}">
                  <a16:creationId xmlns:a16="http://schemas.microsoft.com/office/drawing/2014/main" id="{3D9882DF-0803-4C2E-A1D9-43A38D2C0E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95" t="14867" r="78397" b="51852"/>
            <a:stretch/>
          </p:blipFill>
          <p:spPr>
            <a:xfrm>
              <a:off x="7764511" y="5741570"/>
              <a:ext cx="595908" cy="496753"/>
            </a:xfrm>
            <a:prstGeom prst="rect">
              <a:avLst/>
            </a:prstGeom>
          </p:spPr>
        </p:pic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08630CF0-07ED-4C0D-859C-A724E149B9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90974" t="34518" r="2218" b="20861"/>
            <a:stretch/>
          </p:blipFill>
          <p:spPr>
            <a:xfrm>
              <a:off x="9830933" y="3370146"/>
              <a:ext cx="309881" cy="408997"/>
            </a:xfrm>
            <a:prstGeom prst="rect">
              <a:avLst/>
            </a:prstGeom>
          </p:spPr>
        </p:pic>
        <p:pic>
          <p:nvPicPr>
            <p:cNvPr id="46" name="Imagen 45">
              <a:extLst>
                <a:ext uri="{FF2B5EF4-FFF2-40B4-BE49-F238E27FC236}">
                  <a16:creationId xmlns:a16="http://schemas.microsoft.com/office/drawing/2014/main" id="{08AFDC25-1CC8-4C1A-9374-34AD0DA2C2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90974" t="34518" r="2218" b="20861"/>
            <a:stretch/>
          </p:blipFill>
          <p:spPr>
            <a:xfrm>
              <a:off x="9830932" y="4193182"/>
              <a:ext cx="309881" cy="408997"/>
            </a:xfrm>
            <a:prstGeom prst="rect">
              <a:avLst/>
            </a:prstGeom>
          </p:spPr>
        </p:pic>
        <p:pic>
          <p:nvPicPr>
            <p:cNvPr id="47" name="Imagen 46">
              <a:extLst>
                <a:ext uri="{FF2B5EF4-FFF2-40B4-BE49-F238E27FC236}">
                  <a16:creationId xmlns:a16="http://schemas.microsoft.com/office/drawing/2014/main" id="{DAA2DDA6-A2BE-4E3D-82E5-CEA65242EF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90974" t="34518" r="2218" b="20861"/>
            <a:stretch/>
          </p:blipFill>
          <p:spPr>
            <a:xfrm>
              <a:off x="9830931" y="4975468"/>
              <a:ext cx="309881" cy="408997"/>
            </a:xfrm>
            <a:prstGeom prst="rect">
              <a:avLst/>
            </a:prstGeom>
          </p:spPr>
        </p:pic>
        <p:pic>
          <p:nvPicPr>
            <p:cNvPr id="48" name="Imagen 47">
              <a:extLst>
                <a:ext uri="{FF2B5EF4-FFF2-40B4-BE49-F238E27FC236}">
                  <a16:creationId xmlns:a16="http://schemas.microsoft.com/office/drawing/2014/main" id="{E90E9BEC-6C02-4BE8-AF39-62DBC5E0E8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90974" t="34518" r="2218" b="20861"/>
            <a:stretch/>
          </p:blipFill>
          <p:spPr>
            <a:xfrm>
              <a:off x="9830930" y="5777393"/>
              <a:ext cx="309881" cy="408997"/>
            </a:xfrm>
            <a:prstGeom prst="rect">
              <a:avLst/>
            </a:prstGeom>
          </p:spPr>
        </p:pic>
        <p:pic>
          <p:nvPicPr>
            <p:cNvPr id="50" name="Picture 4" descr="Editar | Icono Gratis">
              <a:extLst>
                <a:ext uri="{FF2B5EF4-FFF2-40B4-BE49-F238E27FC236}">
                  <a16:creationId xmlns:a16="http://schemas.microsoft.com/office/drawing/2014/main" id="{C46C8235-8CC8-4C0E-93F7-A7C96DC473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6988" y="3405351"/>
              <a:ext cx="373792" cy="373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4" descr="Editar | Icono Gratis">
              <a:extLst>
                <a:ext uri="{FF2B5EF4-FFF2-40B4-BE49-F238E27FC236}">
                  <a16:creationId xmlns:a16="http://schemas.microsoft.com/office/drawing/2014/main" id="{F7F25FD6-AC35-4E7A-9506-F75F2AF1E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6988" y="4183805"/>
              <a:ext cx="373792" cy="373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Editar | Icono Gratis">
              <a:extLst>
                <a:ext uri="{FF2B5EF4-FFF2-40B4-BE49-F238E27FC236}">
                  <a16:creationId xmlns:a16="http://schemas.microsoft.com/office/drawing/2014/main" id="{E95EB2DE-A361-48D5-B528-96C8147517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3513" y="4993070"/>
              <a:ext cx="373792" cy="373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 descr="Editar | Icono Gratis">
              <a:extLst>
                <a:ext uri="{FF2B5EF4-FFF2-40B4-BE49-F238E27FC236}">
                  <a16:creationId xmlns:a16="http://schemas.microsoft.com/office/drawing/2014/main" id="{DD2B576F-D13C-4AA0-9F2D-4C1DD44DF6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3513" y="5794995"/>
              <a:ext cx="373792" cy="373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91611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412069" y="2056418"/>
            <a:ext cx="11285449" cy="46406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 bwMode="ltGray">
          <a:xfrm>
            <a:off x="412069" y="714252"/>
            <a:ext cx="11285449" cy="13421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 bwMode="ltGray">
          <a:xfrm>
            <a:off x="412069" y="714251"/>
            <a:ext cx="11285449" cy="1342167"/>
          </a:xfrm>
          <a:prstGeom prst="rect">
            <a:avLst/>
          </a:prstGeom>
          <a:solidFill>
            <a:srgbClr val="DEDEDE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580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</a:rPr>
              <a:t>Pantalla </a:t>
            </a:r>
            <a:r>
              <a:rPr lang="es-MX" sz="2800" b="1" dirty="0">
                <a:solidFill>
                  <a:schemeClr val="tx1"/>
                </a:solidFill>
              </a:rPr>
              <a:t>#8- Configuración de Auditorías (Mejora Continua)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194" y1="45370" x2="23194" y2="45370"/>
                        <a14:foregroundMark x1="28333" y1="51481" x2="28333" y2="51481"/>
                        <a14:foregroundMark x1="53472" y1="50741" x2="53472" y2="50741"/>
                        <a14:foregroundMark x1="63889" y1="51111" x2="63889" y2="51111"/>
                        <a14:foregroundMark x1="73750" y1="51481" x2="73750" y2="51481"/>
                        <a14:foregroundMark x1="74306" y1="32593" x2="74306" y2="32593"/>
                        <a14:foregroundMark x1="25694" y1="68333" x2="25694" y2="68333"/>
                        <a14:foregroundMark x1="52917" y1="41111" x2="52917" y2="41111"/>
                        <a14:foregroundMark x1="57361" y1="39815" x2="57361" y2="39815"/>
                        <a14:foregroundMark x1="61111" y1="39259" x2="61111" y2="39259"/>
                        <a14:foregroundMark x1="65139" y1="39074" x2="65139" y2="39074"/>
                        <a14:foregroundMark x1="69306" y1="38148" x2="69306" y2="38148"/>
                        <a14:foregroundMark x1="72639" y1="49259" x2="72639" y2="49259"/>
                        <a14:foregroundMark x1="81389" y1="56296" x2="81389" y2="56296"/>
                        <a14:foregroundMark x1="80694" y1="55741" x2="80694" y2="55741"/>
                        <a14:foregroundMark x1="79583" y1="56111" x2="79583" y2="56111"/>
                        <a14:backgroundMark x1="58194" y1="39074" x2="58194" y2="39074"/>
                        <a14:backgroundMark x1="69861" y1="39630" x2="69861" y2="39630"/>
                        <a14:backgroundMark x1="65972" y1="39074" x2="65972" y2="39074"/>
                        <a14:backgroundMark x1="76250" y1="49630" x2="76250" y2="49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85" t="27119" r="16285" b="27478"/>
          <a:stretch/>
        </p:blipFill>
        <p:spPr>
          <a:xfrm>
            <a:off x="838862" y="1019575"/>
            <a:ext cx="1482920" cy="73152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463" b="51019" l="26094" r="61797">
                        <a14:foregroundMark x1="33620" y1="23704" x2="33620" y2="23704"/>
                        <a14:foregroundMark x1="30208" y1="23241" x2="30208" y2="23241"/>
                        <a14:foregroundMark x1="30859" y1="41574" x2="30859" y2="41574"/>
                        <a14:foregroundMark x1="40443" y1="41157" x2="40443" y2="41157"/>
                        <a14:foregroundMark x1="51302" y1="43194" x2="51302" y2="43194"/>
                        <a14:foregroundMark x1="27786" y1="34120" x2="27786" y2="34120"/>
                        <a14:foregroundMark x1="30443" y1="35185" x2="30443" y2="35185"/>
                        <a14:foregroundMark x1="33307" y1="34769" x2="33307" y2="34769"/>
                        <a14:foregroundMark x1="33255" y1="32083" x2="33255" y2="32083"/>
                        <a14:foregroundMark x1="34609" y1="34815" x2="34609" y2="34815"/>
                        <a14:foregroundMark x1="37474" y1="34769" x2="37474" y2="34769"/>
                        <a14:foregroundMark x1="40495" y1="34583" x2="40495" y2="34583"/>
                        <a14:foregroundMark x1="42969" y1="34120" x2="42969" y2="34120"/>
                        <a14:foregroundMark x1="44193" y1="34537" x2="44193" y2="34537"/>
                        <a14:foregroundMark x1="45990" y1="35231" x2="45990" y2="35231"/>
                        <a14:foregroundMark x1="48880" y1="34120" x2="48880" y2="34120"/>
                        <a14:foregroundMark x1="51719" y1="33611" x2="51719" y2="33611"/>
                        <a14:foregroundMark x1="53359" y1="34444" x2="53359" y2="34444"/>
                        <a14:foregroundMark x1="53411" y1="32269" x2="53411" y2="32269"/>
                        <a14:foregroundMark x1="54688" y1="34861" x2="54688" y2="34861"/>
                        <a14:foregroundMark x1="57214" y1="34167" x2="57214" y2="34167"/>
                        <a14:foregroundMark x1="61328" y1="34074" x2="61328" y2="34074"/>
                        <a14:backgroundMark x1="31380" y1="34444" x2="31380" y2="34444"/>
                        <a14:backgroundMark x1="39635" y1="36111" x2="39635" y2="36111"/>
                        <a14:backgroundMark x1="60495" y1="36019" x2="60495" y2="36019"/>
                      </a14:backgroundRemoval>
                    </a14:imgEffect>
                  </a14:imgLayer>
                </a14:imgProps>
              </a:ext>
            </a:extLst>
          </a:blip>
          <a:srcRect l="25795" t="15054" r="38045" b="48968"/>
          <a:stretch/>
        </p:blipFill>
        <p:spPr>
          <a:xfrm>
            <a:off x="9712515" y="1043786"/>
            <a:ext cx="1220526" cy="68309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4968030" y="1092946"/>
            <a:ext cx="2255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Sistema 5S’s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11561197" y="2056417"/>
            <a:ext cx="115295" cy="46107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/>
          <p:cNvSpPr/>
          <p:nvPr/>
        </p:nvSpPr>
        <p:spPr>
          <a:xfrm>
            <a:off x="11561197" y="4497494"/>
            <a:ext cx="115295" cy="21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412069" y="714252"/>
            <a:ext cx="11285449" cy="59828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BB038689-2BC5-48D7-8380-C61BE3D75D58}"/>
              </a:ext>
            </a:extLst>
          </p:cNvPr>
          <p:cNvGrpSpPr/>
          <p:nvPr/>
        </p:nvGrpSpPr>
        <p:grpSpPr>
          <a:xfrm>
            <a:off x="661601" y="6194779"/>
            <a:ext cx="3678427" cy="287287"/>
            <a:chOff x="674786" y="6270532"/>
            <a:chExt cx="3678427" cy="287287"/>
          </a:xfrm>
        </p:grpSpPr>
        <p:sp>
          <p:nvSpPr>
            <p:cNvPr id="55" name="Rectángulo redondeado 22">
              <a:extLst>
                <a:ext uri="{FF2B5EF4-FFF2-40B4-BE49-F238E27FC236}">
                  <a16:creationId xmlns:a16="http://schemas.microsoft.com/office/drawing/2014/main" id="{337AF624-B432-4960-B833-BF8978AF39AF}"/>
                </a:ext>
              </a:extLst>
            </p:cNvPr>
            <p:cNvSpPr/>
            <p:nvPr/>
          </p:nvSpPr>
          <p:spPr>
            <a:xfrm>
              <a:off x="674786" y="6270532"/>
              <a:ext cx="3678427" cy="28728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b="1" dirty="0">
                  <a:solidFill>
                    <a:schemeClr val="tx1"/>
                  </a:solidFill>
                </a:rPr>
                <a:t>Atrás</a:t>
              </a:r>
              <a:endParaRPr lang="es-MX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Flecha derecha 23">
              <a:extLst>
                <a:ext uri="{FF2B5EF4-FFF2-40B4-BE49-F238E27FC236}">
                  <a16:creationId xmlns:a16="http://schemas.microsoft.com/office/drawing/2014/main" id="{76456930-B69C-49B4-99C6-07EEE40595E1}"/>
                </a:ext>
              </a:extLst>
            </p:cNvPr>
            <p:cNvSpPr/>
            <p:nvPr/>
          </p:nvSpPr>
          <p:spPr>
            <a:xfrm flipH="1">
              <a:off x="1919061" y="6314076"/>
              <a:ext cx="288000" cy="21600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110743D-8AF8-4B7A-924F-B73785E4E14C}"/>
              </a:ext>
            </a:extLst>
          </p:cNvPr>
          <p:cNvSpPr txBox="1"/>
          <p:nvPr/>
        </p:nvSpPr>
        <p:spPr>
          <a:xfrm>
            <a:off x="678385" y="2618404"/>
            <a:ext cx="2070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Nombre de Ayuda Visual:</a:t>
            </a:r>
          </a:p>
        </p:txBody>
      </p:sp>
      <p:sp>
        <p:nvSpPr>
          <p:cNvPr id="31" name="Rectángulo redondeado 14">
            <a:extLst>
              <a:ext uri="{FF2B5EF4-FFF2-40B4-BE49-F238E27FC236}">
                <a16:creationId xmlns:a16="http://schemas.microsoft.com/office/drawing/2014/main" id="{375EC41E-9C7B-4957-888B-454EBB04DA50}"/>
              </a:ext>
            </a:extLst>
          </p:cNvPr>
          <p:cNvSpPr/>
          <p:nvPr/>
        </p:nvSpPr>
        <p:spPr>
          <a:xfrm>
            <a:off x="2703844" y="2641774"/>
            <a:ext cx="3077920" cy="2146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>
                    <a:lumMod val="75000"/>
                  </a:schemeClr>
                </a:solidFill>
              </a:rPr>
              <a:t>Celda Libre</a:t>
            </a:r>
          </a:p>
        </p:txBody>
      </p:sp>
      <p:sp>
        <p:nvSpPr>
          <p:cNvPr id="34" name="Rectángulo redondeado 19">
            <a:extLst>
              <a:ext uri="{FF2B5EF4-FFF2-40B4-BE49-F238E27FC236}">
                <a16:creationId xmlns:a16="http://schemas.microsoft.com/office/drawing/2014/main" id="{47F046CF-6FEB-4BDA-8C37-D7F2776C59C0}"/>
              </a:ext>
            </a:extLst>
          </p:cNvPr>
          <p:cNvSpPr/>
          <p:nvPr/>
        </p:nvSpPr>
        <p:spPr>
          <a:xfrm>
            <a:off x="724341" y="3842793"/>
            <a:ext cx="6426031" cy="1768189"/>
          </a:xfrm>
          <a:prstGeom prst="roundRect">
            <a:avLst>
              <a:gd name="adj" fmla="val 1836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F42E1B4-2840-450F-A9BC-3412E5208626}"/>
              </a:ext>
            </a:extLst>
          </p:cNvPr>
          <p:cNvSpPr txBox="1"/>
          <p:nvPr/>
        </p:nvSpPr>
        <p:spPr>
          <a:xfrm>
            <a:off x="6216491" y="2622847"/>
            <a:ext cx="745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Código:</a:t>
            </a:r>
          </a:p>
        </p:txBody>
      </p:sp>
      <p:sp>
        <p:nvSpPr>
          <p:cNvPr id="36" name="Rectángulo redondeado 14">
            <a:extLst>
              <a:ext uri="{FF2B5EF4-FFF2-40B4-BE49-F238E27FC236}">
                <a16:creationId xmlns:a16="http://schemas.microsoft.com/office/drawing/2014/main" id="{56DB655F-24A2-4CA6-A55D-37F32A921B00}"/>
              </a:ext>
            </a:extLst>
          </p:cNvPr>
          <p:cNvSpPr/>
          <p:nvPr/>
        </p:nvSpPr>
        <p:spPr>
          <a:xfrm>
            <a:off x="6962079" y="2641774"/>
            <a:ext cx="2440153" cy="2146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>
                    <a:lumMod val="75000"/>
                  </a:schemeClr>
                </a:solidFill>
              </a:rPr>
              <a:t>Celda Libre</a:t>
            </a: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AA75DCA5-0A9A-4D48-A735-E190FE875925}"/>
              </a:ext>
            </a:extLst>
          </p:cNvPr>
          <p:cNvGrpSpPr/>
          <p:nvPr/>
        </p:nvGrpSpPr>
        <p:grpSpPr>
          <a:xfrm>
            <a:off x="721903" y="3344490"/>
            <a:ext cx="4053970" cy="366807"/>
            <a:chOff x="582952" y="5182090"/>
            <a:chExt cx="4053970" cy="417277"/>
          </a:xfrm>
        </p:grpSpPr>
        <p:sp>
          <p:nvSpPr>
            <p:cNvPr id="38" name="Rectángulo redondeado 14">
              <a:extLst>
                <a:ext uri="{FF2B5EF4-FFF2-40B4-BE49-F238E27FC236}">
                  <a16:creationId xmlns:a16="http://schemas.microsoft.com/office/drawing/2014/main" id="{DE0A6769-296D-4D1C-BB62-7EE39ECC5D98}"/>
                </a:ext>
              </a:extLst>
            </p:cNvPr>
            <p:cNvSpPr/>
            <p:nvPr/>
          </p:nvSpPr>
          <p:spPr>
            <a:xfrm>
              <a:off x="582952" y="5182090"/>
              <a:ext cx="4053970" cy="41727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</a:rPr>
                <a:t>         Adjuntar Imagen</a:t>
              </a:r>
            </a:p>
          </p:txBody>
        </p:sp>
        <p:pic>
          <p:nvPicPr>
            <p:cNvPr id="39" name="Picture 6" descr="Paper Clip, Office Tool Logo (Gráfico) por yahyaanasatokillah · Creative  Fabrica">
              <a:extLst>
                <a:ext uri="{FF2B5EF4-FFF2-40B4-BE49-F238E27FC236}">
                  <a16:creationId xmlns:a16="http://schemas.microsoft.com/office/drawing/2014/main" id="{81A4C691-5D95-4B99-A2C6-AEB0263561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29" t="13385" r="36867" b="13060"/>
            <a:stretch/>
          </p:blipFill>
          <p:spPr bwMode="auto">
            <a:xfrm>
              <a:off x="1997730" y="5243293"/>
              <a:ext cx="160507" cy="310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" name="Imagen 39">
            <a:extLst>
              <a:ext uri="{FF2B5EF4-FFF2-40B4-BE49-F238E27FC236}">
                <a16:creationId xmlns:a16="http://schemas.microsoft.com/office/drawing/2014/main" id="{A7746276-F024-4E74-956D-6E8DE1BF11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739" y="3868942"/>
            <a:ext cx="6348520" cy="1692398"/>
          </a:xfrm>
          <a:prstGeom prst="rect">
            <a:avLst/>
          </a:prstGeom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DE3C017E-E2C8-4ADC-9F60-B3599074DE57}"/>
              </a:ext>
            </a:extLst>
          </p:cNvPr>
          <p:cNvSpPr txBox="1"/>
          <p:nvPr/>
        </p:nvSpPr>
        <p:spPr>
          <a:xfrm>
            <a:off x="678385" y="2942709"/>
            <a:ext cx="225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Subárea a la que pertenece:</a:t>
            </a:r>
          </a:p>
        </p:txBody>
      </p:sp>
      <p:sp>
        <p:nvSpPr>
          <p:cNvPr id="45" name="Rectángulo redondeado 14">
            <a:extLst>
              <a:ext uri="{FF2B5EF4-FFF2-40B4-BE49-F238E27FC236}">
                <a16:creationId xmlns:a16="http://schemas.microsoft.com/office/drawing/2014/main" id="{EEA9EB3E-CDE6-4799-880E-0AD71EDD0027}"/>
              </a:ext>
            </a:extLst>
          </p:cNvPr>
          <p:cNvSpPr/>
          <p:nvPr/>
        </p:nvSpPr>
        <p:spPr>
          <a:xfrm>
            <a:off x="2869897" y="2967261"/>
            <a:ext cx="3375569" cy="2146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>
                    <a:lumMod val="75000"/>
                  </a:schemeClr>
                </a:solidFill>
              </a:rPr>
              <a:t>Opción única</a:t>
            </a:r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FB07BDBD-104D-4815-9823-4B2AA229EC45}"/>
              </a:ext>
            </a:extLst>
          </p:cNvPr>
          <p:cNvGrpSpPr/>
          <p:nvPr/>
        </p:nvGrpSpPr>
        <p:grpSpPr>
          <a:xfrm>
            <a:off x="6024438" y="2968135"/>
            <a:ext cx="218662" cy="214614"/>
            <a:chOff x="2246243" y="2387928"/>
            <a:chExt cx="218662" cy="214614"/>
          </a:xfrm>
        </p:grpSpPr>
        <p:sp>
          <p:nvSpPr>
            <p:cNvPr id="58" name="Rectángulo redondeado 33">
              <a:extLst>
                <a:ext uri="{FF2B5EF4-FFF2-40B4-BE49-F238E27FC236}">
                  <a16:creationId xmlns:a16="http://schemas.microsoft.com/office/drawing/2014/main" id="{5B230986-BC01-44F6-B642-FC4C2C00461F}"/>
                </a:ext>
              </a:extLst>
            </p:cNvPr>
            <p:cNvSpPr/>
            <p:nvPr/>
          </p:nvSpPr>
          <p:spPr>
            <a:xfrm>
              <a:off x="2246243" y="2387928"/>
              <a:ext cx="218662" cy="21461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9" name="Triángulo isósceles 58">
              <a:extLst>
                <a:ext uri="{FF2B5EF4-FFF2-40B4-BE49-F238E27FC236}">
                  <a16:creationId xmlns:a16="http://schemas.microsoft.com/office/drawing/2014/main" id="{848FA4A7-7900-4AC1-8E0D-7DA77A94B38D}"/>
                </a:ext>
              </a:extLst>
            </p:cNvPr>
            <p:cNvSpPr/>
            <p:nvPr/>
          </p:nvSpPr>
          <p:spPr>
            <a:xfrm flipV="1">
              <a:off x="2289632" y="2446226"/>
              <a:ext cx="144000" cy="108000"/>
            </a:xfrm>
            <a:prstGeom prst="triangle">
              <a:avLst>
                <a:gd name="adj" fmla="val 48487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0" name="Rectángulo redondeado 62">
            <a:extLst>
              <a:ext uri="{FF2B5EF4-FFF2-40B4-BE49-F238E27FC236}">
                <a16:creationId xmlns:a16="http://schemas.microsoft.com/office/drawing/2014/main" id="{2BF94003-0A8D-45EE-A8CF-FED80DA6F4D0}"/>
              </a:ext>
            </a:extLst>
          </p:cNvPr>
          <p:cNvSpPr/>
          <p:nvPr/>
        </p:nvSpPr>
        <p:spPr>
          <a:xfrm>
            <a:off x="657368" y="2218741"/>
            <a:ext cx="10689901" cy="2872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Editar Ayuda Visual RI-IN-LB-01</a:t>
            </a: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7F240022-AE1D-4201-ACCF-C5D82AB2AC69}"/>
              </a:ext>
            </a:extLst>
          </p:cNvPr>
          <p:cNvGrpSpPr/>
          <p:nvPr/>
        </p:nvGrpSpPr>
        <p:grpSpPr>
          <a:xfrm>
            <a:off x="721903" y="5663997"/>
            <a:ext cx="1525296" cy="295633"/>
            <a:chOff x="723423" y="5726973"/>
            <a:chExt cx="1525296" cy="295633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BD74F48F-2E1C-4219-82B2-E1FC549165C9}"/>
                </a:ext>
              </a:extLst>
            </p:cNvPr>
            <p:cNvSpPr/>
            <p:nvPr/>
          </p:nvSpPr>
          <p:spPr>
            <a:xfrm>
              <a:off x="723423" y="5726973"/>
              <a:ext cx="1525296" cy="29563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Agregar Pregunta</a:t>
              </a:r>
              <a:endParaRPr lang="es-MX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Cruz 41">
              <a:extLst>
                <a:ext uri="{FF2B5EF4-FFF2-40B4-BE49-F238E27FC236}">
                  <a16:creationId xmlns:a16="http://schemas.microsoft.com/office/drawing/2014/main" id="{AA7CB21E-B469-466E-845B-42BAC73A0CA6}"/>
                </a:ext>
              </a:extLst>
            </p:cNvPr>
            <p:cNvSpPr/>
            <p:nvPr/>
          </p:nvSpPr>
          <p:spPr>
            <a:xfrm>
              <a:off x="2004135" y="5806274"/>
              <a:ext cx="166093" cy="163317"/>
            </a:xfrm>
            <a:prstGeom prst="plus">
              <a:avLst>
                <a:gd name="adj" fmla="val 3830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0530719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2500</TotalTime>
  <Words>307</Words>
  <Application>Microsoft Office PowerPoint</Application>
  <PresentationFormat>Panorámica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Gonzalez Duque</dc:creator>
  <cp:lastModifiedBy>Genaro Villanueva Perez</cp:lastModifiedBy>
  <cp:revision>154</cp:revision>
  <dcterms:created xsi:type="dcterms:W3CDTF">2021-01-08T16:32:03Z</dcterms:created>
  <dcterms:modified xsi:type="dcterms:W3CDTF">2022-09-07T22:35:29Z</dcterms:modified>
</cp:coreProperties>
</file>